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8" r:id="rId3"/>
    <p:sldId id="259" r:id="rId4"/>
    <p:sldId id="260" r:id="rId5"/>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2830E13-390F-81C1-C5A6-0788F04AACBD}" name="石原 修平（日整連）" initials="修石" userId="S::ishihara@jaspa.or.jp::a6866f84-7fae-4dea-baf0-de4c56df0c6f" providerId="AD"/>
  <p188:author id="{E69B6F46-FA01-C5F8-FF1A-67A4FE131025}" name="木村 哲也（日整連）" initials="哲木" userId="S::kimura@jaspa.or.jp::91ef38f9-ef1c-432e-82f4-15750b65613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ECD042-300A-4141-B8BB-133DD41389EC}" v="1" dt="2026-07-07T07:43:58.3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44" autoAdjust="0"/>
    <p:restoredTop sz="94660"/>
  </p:normalViewPr>
  <p:slideViewPr>
    <p:cSldViewPr snapToGrid="0">
      <p:cViewPr>
        <p:scale>
          <a:sx n="150" d="100"/>
          <a:sy n="150" d="100"/>
        </p:scale>
        <p:origin x="86" y="-20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microsoft.com/office/2018/10/relationships/authors" Target="author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木村 哲也（日整連）" userId="91ef38f9-ef1c-432e-82f4-15750b65613d" providerId="ADAL" clId="{3F85C975-3FE5-441A-9991-860C9CBFF465}"/>
    <pc:docChg chg="undo custSel addSld modSld modNotesMaster">
      <pc:chgData name="木村 哲也（日整連）" userId="91ef38f9-ef1c-432e-82f4-15750b65613d" providerId="ADAL" clId="{3F85C975-3FE5-441A-9991-860C9CBFF465}" dt="2026-07-07T07:56:12.070" v="3421" actId="1076"/>
      <pc:docMkLst>
        <pc:docMk/>
      </pc:docMkLst>
      <pc:sldChg chg="addSp delSp modSp mod">
        <pc:chgData name="木村 哲也（日整連）" userId="91ef38f9-ef1c-432e-82f4-15750b65613d" providerId="ADAL" clId="{3F85C975-3FE5-441A-9991-860C9CBFF465}" dt="2026-07-07T07:56:12.070" v="3421" actId="1076"/>
        <pc:sldMkLst>
          <pc:docMk/>
          <pc:sldMk cId="1075282499" sldId="256"/>
        </pc:sldMkLst>
        <pc:spChg chg="add mod">
          <ac:chgData name="木村 哲也（日整連）" userId="91ef38f9-ef1c-432e-82f4-15750b65613d" providerId="ADAL" clId="{3F85C975-3FE5-441A-9991-860C9CBFF465}" dt="2026-06-30T01:12:16.834" v="3142" actId="242"/>
          <ac:spMkLst>
            <pc:docMk/>
            <pc:sldMk cId="1075282499" sldId="256"/>
            <ac:spMk id="2" creationId="{B3879E6F-F86F-B517-8C93-8646379624A1}"/>
          </ac:spMkLst>
        </pc:spChg>
        <pc:spChg chg="del">
          <ac:chgData name="木村 哲也（日整連）" userId="91ef38f9-ef1c-432e-82f4-15750b65613d" providerId="ADAL" clId="{3F85C975-3FE5-441A-9991-860C9CBFF465}" dt="2026-07-07T07:41:37.167" v="3399" actId="478"/>
          <ac:spMkLst>
            <pc:docMk/>
            <pc:sldMk cId="1075282499" sldId="256"/>
            <ac:spMk id="3" creationId="{A196DD64-371C-F517-C001-4B66A80571EE}"/>
          </ac:spMkLst>
        </pc:spChg>
        <pc:spChg chg="add mod">
          <ac:chgData name="木村 哲也（日整連）" userId="91ef38f9-ef1c-432e-82f4-15750b65613d" providerId="ADAL" clId="{3F85C975-3FE5-441A-9991-860C9CBFF465}" dt="2026-06-30T01:05:50.556" v="3118" actId="1036"/>
          <ac:spMkLst>
            <pc:docMk/>
            <pc:sldMk cId="1075282499" sldId="256"/>
            <ac:spMk id="6" creationId="{6EC2066D-E448-98CC-8326-9B79F4BCD5DF}"/>
          </ac:spMkLst>
        </pc:spChg>
        <pc:spChg chg="add del mod">
          <ac:chgData name="木村 哲也（日整連）" userId="91ef38f9-ef1c-432e-82f4-15750b65613d" providerId="ADAL" clId="{3F85C975-3FE5-441A-9991-860C9CBFF465}" dt="2026-07-07T07:42:02.829" v="3411" actId="478"/>
          <ac:spMkLst>
            <pc:docMk/>
            <pc:sldMk cId="1075282499" sldId="256"/>
            <ac:spMk id="8" creationId="{536458D7-6AD4-F950-F81E-10F68576E811}"/>
          </ac:spMkLst>
        </pc:spChg>
        <pc:spChg chg="add del mod">
          <ac:chgData name="木村 哲也（日整連）" userId="91ef38f9-ef1c-432e-82f4-15750b65613d" providerId="ADAL" clId="{3F85C975-3FE5-441A-9991-860C9CBFF465}" dt="2026-07-07T07:42:01.393" v="3410" actId="478"/>
          <ac:spMkLst>
            <pc:docMk/>
            <pc:sldMk cId="1075282499" sldId="256"/>
            <ac:spMk id="14" creationId="{30434346-48DB-20BA-A944-6063CF3BFBE0}"/>
          </ac:spMkLst>
        </pc:spChg>
        <pc:spChg chg="mod">
          <ac:chgData name="木村 哲也（日整連）" userId="91ef38f9-ef1c-432e-82f4-15750b65613d" providerId="ADAL" clId="{3F85C975-3FE5-441A-9991-860C9CBFF465}" dt="2026-07-07T07:43:58.331" v="3412"/>
          <ac:spMkLst>
            <pc:docMk/>
            <pc:sldMk cId="1075282499" sldId="256"/>
            <ac:spMk id="15" creationId="{E387511D-CE91-BAC0-DC2F-E041D519E0C3}"/>
          </ac:spMkLst>
        </pc:spChg>
        <pc:spChg chg="mod">
          <ac:chgData name="木村 哲也（日整連）" userId="91ef38f9-ef1c-432e-82f4-15750b65613d" providerId="ADAL" clId="{3F85C975-3FE5-441A-9991-860C9CBFF465}" dt="2026-06-30T01:11:38.065" v="3139" actId="692"/>
          <ac:spMkLst>
            <pc:docMk/>
            <pc:sldMk cId="1075282499" sldId="256"/>
            <ac:spMk id="16" creationId="{963B5686-F0D6-2B2E-AFEF-C4EF59A6793E}"/>
          </ac:spMkLst>
        </pc:spChg>
        <pc:spChg chg="mod">
          <ac:chgData name="木村 哲也（日整連）" userId="91ef38f9-ef1c-432e-82f4-15750b65613d" providerId="ADAL" clId="{3F85C975-3FE5-441A-9991-860C9CBFF465}" dt="2026-07-07T07:43:58.331" v="3412"/>
          <ac:spMkLst>
            <pc:docMk/>
            <pc:sldMk cId="1075282499" sldId="256"/>
            <ac:spMk id="17" creationId="{158B04AC-07C7-C1FA-A076-09811C272A26}"/>
          </ac:spMkLst>
        </pc:spChg>
        <pc:spChg chg="mod">
          <ac:chgData name="木村 哲也（日整連）" userId="91ef38f9-ef1c-432e-82f4-15750b65613d" providerId="ADAL" clId="{3F85C975-3FE5-441A-9991-860C9CBFF465}" dt="2026-06-30T01:03:23.771" v="3094" actId="1035"/>
          <ac:spMkLst>
            <pc:docMk/>
            <pc:sldMk cId="1075282499" sldId="256"/>
            <ac:spMk id="18" creationId="{68C9D537-FAAF-77C6-C751-12C730F9779C}"/>
          </ac:spMkLst>
        </pc:spChg>
        <pc:spChg chg="mod">
          <ac:chgData name="木村 哲也（日整連）" userId="91ef38f9-ef1c-432e-82f4-15750b65613d" providerId="ADAL" clId="{3F85C975-3FE5-441A-9991-860C9CBFF465}" dt="2026-07-07T07:43:58.331" v="3412"/>
          <ac:spMkLst>
            <pc:docMk/>
            <pc:sldMk cId="1075282499" sldId="256"/>
            <ac:spMk id="19" creationId="{285DAC04-ADFF-C0F3-02A3-A3AC7C4C7D7B}"/>
          </ac:spMkLst>
        </pc:spChg>
        <pc:spChg chg="mod">
          <ac:chgData name="木村 哲也（日整連）" userId="91ef38f9-ef1c-432e-82f4-15750b65613d" providerId="ADAL" clId="{3F85C975-3FE5-441A-9991-860C9CBFF465}" dt="2026-07-07T07:43:58.331" v="3412"/>
          <ac:spMkLst>
            <pc:docMk/>
            <pc:sldMk cId="1075282499" sldId="256"/>
            <ac:spMk id="23" creationId="{F19AA879-2729-9AC5-BA83-0EC537F4FFC4}"/>
          </ac:spMkLst>
        </pc:spChg>
        <pc:spChg chg="mod">
          <ac:chgData name="木村 哲也（日整連）" userId="91ef38f9-ef1c-432e-82f4-15750b65613d" providerId="ADAL" clId="{3F85C975-3FE5-441A-9991-860C9CBFF465}" dt="2026-07-07T07:43:58.331" v="3412"/>
          <ac:spMkLst>
            <pc:docMk/>
            <pc:sldMk cId="1075282499" sldId="256"/>
            <ac:spMk id="27" creationId="{DEE8DDFB-8756-908B-9550-237EF59B25B2}"/>
          </ac:spMkLst>
        </pc:spChg>
        <pc:spChg chg="mod">
          <ac:chgData name="木村 哲也（日整連）" userId="91ef38f9-ef1c-432e-82f4-15750b65613d" providerId="ADAL" clId="{3F85C975-3FE5-441A-9991-860C9CBFF465}" dt="2026-07-07T07:43:58.331" v="3412"/>
          <ac:spMkLst>
            <pc:docMk/>
            <pc:sldMk cId="1075282499" sldId="256"/>
            <ac:spMk id="33" creationId="{14E32068-EBBE-1BF6-5908-1E5B9115626A}"/>
          </ac:spMkLst>
        </pc:spChg>
        <pc:spChg chg="mod">
          <ac:chgData name="木村 哲也（日整連）" userId="91ef38f9-ef1c-432e-82f4-15750b65613d" providerId="ADAL" clId="{3F85C975-3FE5-441A-9991-860C9CBFF465}" dt="2026-06-30T01:03:23.771" v="3094" actId="1035"/>
          <ac:spMkLst>
            <pc:docMk/>
            <pc:sldMk cId="1075282499" sldId="256"/>
            <ac:spMk id="37" creationId="{BCF94DE0-1B2F-F318-4788-2E53FC63F226}"/>
          </ac:spMkLst>
        </pc:spChg>
        <pc:spChg chg="mod">
          <ac:chgData name="木村 哲也（日整連）" userId="91ef38f9-ef1c-432e-82f4-15750b65613d" providerId="ADAL" clId="{3F85C975-3FE5-441A-9991-860C9CBFF465}" dt="2026-07-07T07:47:29.233" v="3415" actId="113"/>
          <ac:spMkLst>
            <pc:docMk/>
            <pc:sldMk cId="1075282499" sldId="256"/>
            <ac:spMk id="38" creationId="{A3EAEF5F-C07D-DAE6-90D4-785FB6C42AD8}"/>
          </ac:spMkLst>
        </pc:spChg>
        <pc:spChg chg="mod">
          <ac:chgData name="木村 哲也（日整連）" userId="91ef38f9-ef1c-432e-82f4-15750b65613d" providerId="ADAL" clId="{3F85C975-3FE5-441A-9991-860C9CBFF465}" dt="2026-07-07T07:56:12.070" v="3421" actId="1076"/>
          <ac:spMkLst>
            <pc:docMk/>
            <pc:sldMk cId="1075282499" sldId="256"/>
            <ac:spMk id="39" creationId="{8B55FCE2-24C6-E7A1-AEA7-01C6FB2AC23F}"/>
          </ac:spMkLst>
        </pc:spChg>
        <pc:spChg chg="mod">
          <ac:chgData name="木村 哲也（日整連）" userId="91ef38f9-ef1c-432e-82f4-15750b65613d" providerId="ADAL" clId="{3F85C975-3FE5-441A-9991-860C9CBFF465}" dt="2026-06-30T01:11:38.065" v="3139" actId="692"/>
          <ac:spMkLst>
            <pc:docMk/>
            <pc:sldMk cId="1075282499" sldId="256"/>
            <ac:spMk id="40" creationId="{43A8D580-E375-0A68-5A62-C48D2491E677}"/>
          </ac:spMkLst>
        </pc:spChg>
        <pc:spChg chg="mod">
          <ac:chgData name="木村 哲也（日整連）" userId="91ef38f9-ef1c-432e-82f4-15750b65613d" providerId="ADAL" clId="{3F85C975-3FE5-441A-9991-860C9CBFF465}" dt="2026-06-30T01:11:27.996" v="3136" actId="692"/>
          <ac:spMkLst>
            <pc:docMk/>
            <pc:sldMk cId="1075282499" sldId="256"/>
            <ac:spMk id="41" creationId="{E9CB007B-04A7-D59A-83B0-FE24A2C80D84}"/>
          </ac:spMkLst>
        </pc:spChg>
        <pc:spChg chg="mod">
          <ac:chgData name="木村 哲也（日整連）" userId="91ef38f9-ef1c-432e-82f4-15750b65613d" providerId="ADAL" clId="{3F85C975-3FE5-441A-9991-860C9CBFF465}" dt="2026-07-07T07:43:58.331" v="3412"/>
          <ac:spMkLst>
            <pc:docMk/>
            <pc:sldMk cId="1075282499" sldId="256"/>
            <ac:spMk id="43" creationId="{1C4980EE-A4A7-910C-F207-F835D806D645}"/>
          </ac:spMkLst>
        </pc:spChg>
        <pc:spChg chg="mod">
          <ac:chgData name="木村 哲也（日整連）" userId="91ef38f9-ef1c-432e-82f4-15750b65613d" providerId="ADAL" clId="{3F85C975-3FE5-441A-9991-860C9CBFF465}" dt="2026-07-07T07:43:58.331" v="3412"/>
          <ac:spMkLst>
            <pc:docMk/>
            <pc:sldMk cId="1075282499" sldId="256"/>
            <ac:spMk id="44" creationId="{0AE59319-5CD0-C415-CF06-6A477FF0AAB8}"/>
          </ac:spMkLst>
        </pc:spChg>
        <pc:spChg chg="mod">
          <ac:chgData name="木村 哲也（日整連）" userId="91ef38f9-ef1c-432e-82f4-15750b65613d" providerId="ADAL" clId="{3F85C975-3FE5-441A-9991-860C9CBFF465}" dt="2026-07-07T07:43:58.331" v="3412"/>
          <ac:spMkLst>
            <pc:docMk/>
            <pc:sldMk cId="1075282499" sldId="256"/>
            <ac:spMk id="45" creationId="{52238C3A-59D4-CB93-8673-DF38A165DA0B}"/>
          </ac:spMkLst>
        </pc:spChg>
        <pc:spChg chg="mod">
          <ac:chgData name="木村 哲也（日整連）" userId="91ef38f9-ef1c-432e-82f4-15750b65613d" providerId="ADAL" clId="{3F85C975-3FE5-441A-9991-860C9CBFF465}" dt="2026-06-30T01:07:23.546" v="3126" actId="3064"/>
          <ac:spMkLst>
            <pc:docMk/>
            <pc:sldMk cId="1075282499" sldId="256"/>
            <ac:spMk id="49" creationId="{C93D2BEB-5AA6-7CE9-51DD-E73E57CC28E0}"/>
          </ac:spMkLst>
        </pc:spChg>
        <pc:spChg chg="mod">
          <ac:chgData name="木村 哲也（日整連）" userId="91ef38f9-ef1c-432e-82f4-15750b65613d" providerId="ADAL" clId="{3F85C975-3FE5-441A-9991-860C9CBFF465}" dt="2026-07-07T07:43:58.331" v="3412"/>
          <ac:spMkLst>
            <pc:docMk/>
            <pc:sldMk cId="1075282499" sldId="256"/>
            <ac:spMk id="76" creationId="{13C59901-20E5-C3A5-5CD1-DC06497A1054}"/>
          </ac:spMkLst>
        </pc:spChg>
        <pc:cxnChg chg="mod">
          <ac:chgData name="木村 哲也（日整連）" userId="91ef38f9-ef1c-432e-82f4-15750b65613d" providerId="ADAL" clId="{3F85C975-3FE5-441A-9991-860C9CBFF465}" dt="2026-07-07T07:52:11.133" v="3418" actId="692"/>
          <ac:cxnSpMkLst>
            <pc:docMk/>
            <pc:sldMk cId="1075282499" sldId="256"/>
            <ac:cxnSpMk id="4" creationId="{C84479C6-D75C-4C46-6F77-700684333D87}"/>
          </ac:cxnSpMkLst>
        </pc:cxnChg>
        <pc:cxnChg chg="mod">
          <ac:chgData name="木村 哲也（日整連）" userId="91ef38f9-ef1c-432e-82f4-15750b65613d" providerId="ADAL" clId="{3F85C975-3FE5-441A-9991-860C9CBFF465}" dt="2026-06-30T01:07:40.720" v="3131" actId="3064"/>
          <ac:cxnSpMkLst>
            <pc:docMk/>
            <pc:sldMk cId="1075282499" sldId="256"/>
            <ac:cxnSpMk id="21" creationId="{E52598FA-A287-6CB0-26FC-067E61E11370}"/>
          </ac:cxnSpMkLst>
        </pc:cxnChg>
        <pc:cxnChg chg="mod">
          <ac:chgData name="木村 哲也（日整連）" userId="91ef38f9-ef1c-432e-82f4-15750b65613d" providerId="ADAL" clId="{3F85C975-3FE5-441A-9991-860C9CBFF465}" dt="2026-07-07T07:52:11.133" v="3418" actId="692"/>
          <ac:cxnSpMkLst>
            <pc:docMk/>
            <pc:sldMk cId="1075282499" sldId="256"/>
            <ac:cxnSpMk id="22" creationId="{1E1040C1-1FB0-6F36-914D-910FD065C5BB}"/>
          </ac:cxnSpMkLst>
        </pc:cxnChg>
        <pc:cxnChg chg="mod ord">
          <ac:chgData name="木村 哲也（日整連）" userId="91ef38f9-ef1c-432e-82f4-15750b65613d" providerId="ADAL" clId="{3F85C975-3FE5-441A-9991-860C9CBFF465}" dt="2026-07-07T07:56:00.883" v="3420" actId="167"/>
          <ac:cxnSpMkLst>
            <pc:docMk/>
            <pc:sldMk cId="1075282499" sldId="256"/>
            <ac:cxnSpMk id="35" creationId="{B5A520A5-36EE-244E-2FCC-F0303F2E7A36}"/>
          </ac:cxnSpMkLst>
        </pc:cxnChg>
        <pc:cxnChg chg="mod">
          <ac:chgData name="木村 哲也（日整連）" userId="91ef38f9-ef1c-432e-82f4-15750b65613d" providerId="ADAL" clId="{3F85C975-3FE5-441A-9991-860C9CBFF465}" dt="2026-06-30T01:06:39.341" v="3119" actId="692"/>
          <ac:cxnSpMkLst>
            <pc:docMk/>
            <pc:sldMk cId="1075282499" sldId="256"/>
            <ac:cxnSpMk id="47" creationId="{324384BF-BC2D-2F78-6912-CC23B3A911A1}"/>
          </ac:cxnSpMkLst>
        </pc:cxnChg>
        <pc:cxnChg chg="mod">
          <ac:chgData name="木村 哲也（日整連）" userId="91ef38f9-ef1c-432e-82f4-15750b65613d" providerId="ADAL" clId="{3F85C975-3FE5-441A-9991-860C9CBFF465}" dt="2026-07-07T07:51:47.980" v="3416" actId="692"/>
          <ac:cxnSpMkLst>
            <pc:docMk/>
            <pc:sldMk cId="1075282499" sldId="256"/>
            <ac:cxnSpMk id="57" creationId="{34E667B1-8197-B81B-CD20-8BC18E9BA007}"/>
          </ac:cxnSpMkLst>
        </pc:cxnChg>
        <pc:cxnChg chg="mod">
          <ac:chgData name="木村 哲也（日整連）" userId="91ef38f9-ef1c-432e-82f4-15750b65613d" providerId="ADAL" clId="{3F85C975-3FE5-441A-9991-860C9CBFF465}" dt="2026-07-07T07:51:58.959" v="3417" actId="14100"/>
          <ac:cxnSpMkLst>
            <pc:docMk/>
            <pc:sldMk cId="1075282499" sldId="256"/>
            <ac:cxnSpMk id="61" creationId="{E7DE280D-0FFE-11A3-5623-DA776F4F7758}"/>
          </ac:cxnSpMkLst>
        </pc:cxnChg>
        <pc:cxnChg chg="mod">
          <ac:chgData name="木村 哲也（日整連）" userId="91ef38f9-ef1c-432e-82f4-15750b65613d" providerId="ADAL" clId="{3F85C975-3FE5-441A-9991-860C9CBFF465}" dt="2026-07-07T07:51:47.980" v="3416" actId="692"/>
          <ac:cxnSpMkLst>
            <pc:docMk/>
            <pc:sldMk cId="1075282499" sldId="256"/>
            <ac:cxnSpMk id="62" creationId="{7BAE6B94-2F65-B3BD-C27E-E8C7D23341C9}"/>
          </ac:cxnSpMkLst>
        </pc:cxnChg>
        <pc:cxnChg chg="mod">
          <ac:chgData name="木村 哲也（日整連）" userId="91ef38f9-ef1c-432e-82f4-15750b65613d" providerId="ADAL" clId="{3F85C975-3FE5-441A-9991-860C9CBFF465}" dt="2026-07-07T07:51:47.980" v="3416" actId="692"/>
          <ac:cxnSpMkLst>
            <pc:docMk/>
            <pc:sldMk cId="1075282499" sldId="256"/>
            <ac:cxnSpMk id="63" creationId="{ADDFD0E0-8F22-EC91-CB5E-1B94BE7E944E}"/>
          </ac:cxnSpMkLst>
        </pc:cxnChg>
        <pc:cxnChg chg="mod">
          <ac:chgData name="木村 哲也（日整連）" userId="91ef38f9-ef1c-432e-82f4-15750b65613d" providerId="ADAL" clId="{3F85C975-3FE5-441A-9991-860C9CBFF465}" dt="2026-07-07T07:51:47.980" v="3416" actId="692"/>
          <ac:cxnSpMkLst>
            <pc:docMk/>
            <pc:sldMk cId="1075282499" sldId="256"/>
            <ac:cxnSpMk id="64" creationId="{AF4477E0-2534-63E5-E53C-ECE4EF65B573}"/>
          </ac:cxnSpMkLst>
        </pc:cxnChg>
        <pc:cxnChg chg="mod">
          <ac:chgData name="木村 哲也（日整連）" userId="91ef38f9-ef1c-432e-82f4-15750b65613d" providerId="ADAL" clId="{3F85C975-3FE5-441A-9991-860C9CBFF465}" dt="2026-07-07T07:51:47.980" v="3416" actId="692"/>
          <ac:cxnSpMkLst>
            <pc:docMk/>
            <pc:sldMk cId="1075282499" sldId="256"/>
            <ac:cxnSpMk id="65" creationId="{23E0140D-F189-3E31-CD1A-FF6800B353B2}"/>
          </ac:cxnSpMkLst>
        </pc:cxnChg>
      </pc:sldChg>
      <pc:sldChg chg="addSp delSp modSp mod modCm">
        <pc:chgData name="木村 哲也（日整連）" userId="91ef38f9-ef1c-432e-82f4-15750b65613d" providerId="ADAL" clId="{3F85C975-3FE5-441A-9991-860C9CBFF465}" dt="2026-07-07T07:41:44.518" v="3405" actId="478"/>
        <pc:sldMkLst>
          <pc:docMk/>
          <pc:sldMk cId="2858306713" sldId="258"/>
        </pc:sldMkLst>
        <pc:spChg chg="del mod">
          <ac:chgData name="木村 哲也（日整連）" userId="91ef38f9-ef1c-432e-82f4-15750b65613d" providerId="ADAL" clId="{3F85C975-3FE5-441A-9991-860C9CBFF465}" dt="2026-07-07T07:41:41.183" v="3401" actId="478"/>
          <ac:spMkLst>
            <pc:docMk/>
            <pc:sldMk cId="2858306713" sldId="258"/>
            <ac:spMk id="2" creationId="{F12C1968-8C80-549B-547D-BD850E8B985E}"/>
          </ac:spMkLst>
        </pc:spChg>
        <pc:spChg chg="add del mod">
          <ac:chgData name="木村 哲也（日整連）" userId="91ef38f9-ef1c-432e-82f4-15750b65613d" providerId="ADAL" clId="{3F85C975-3FE5-441A-9991-860C9CBFF465}" dt="2026-07-07T07:41:42.718" v="3403" actId="478"/>
          <ac:spMkLst>
            <pc:docMk/>
            <pc:sldMk cId="2858306713" sldId="258"/>
            <ac:spMk id="3" creationId="{47847676-26D5-3719-0D67-F172049FA563}"/>
          </ac:spMkLst>
        </pc:spChg>
        <pc:spChg chg="del">
          <ac:chgData name="木村 哲也（日整連）" userId="91ef38f9-ef1c-432e-82f4-15750b65613d" providerId="ADAL" clId="{3F85C975-3FE5-441A-9991-860C9CBFF465}" dt="2026-07-07T07:41:39.887" v="3400" actId="478"/>
          <ac:spMkLst>
            <pc:docMk/>
            <pc:sldMk cId="2858306713" sldId="258"/>
            <ac:spMk id="9" creationId="{3D9EECF9-AE3B-268D-27BB-A50FD17ABE80}"/>
          </ac:spMkLst>
        </pc:spChg>
        <pc:spChg chg="del mod">
          <ac:chgData name="木村 哲也（日整連）" userId="91ef38f9-ef1c-432e-82f4-15750b65613d" providerId="ADAL" clId="{3F85C975-3FE5-441A-9991-860C9CBFF465}" dt="2026-07-07T07:41:44.518" v="3405" actId="478"/>
          <ac:spMkLst>
            <pc:docMk/>
            <pc:sldMk cId="2858306713" sldId="258"/>
            <ac:spMk id="15" creationId="{81A9658D-3D2C-D416-FD29-FAA2663FAB3B}"/>
          </ac:spMkLst>
        </pc:spChg>
        <pc:spChg chg="mod">
          <ac:chgData name="木村 哲也（日整連）" userId="91ef38f9-ef1c-432e-82f4-15750b65613d" providerId="ADAL" clId="{3F85C975-3FE5-441A-9991-860C9CBFF465}" dt="2026-06-30T01:35:17.456" v="3396" actId="20577"/>
          <ac:spMkLst>
            <pc:docMk/>
            <pc:sldMk cId="2858306713" sldId="258"/>
            <ac:spMk id="18" creationId="{981BEF7C-D7F1-4438-F5D0-71FE39DDBC4E}"/>
          </ac:spMkLst>
        </pc:spChg>
        <pc:extLst>
          <p:ext xmlns:p="http://schemas.openxmlformats.org/presentationml/2006/main" uri="{D6D511B9-2390-475A-947B-AFAB55BFBCF1}">
            <pc226:cmChg xmlns:pc226="http://schemas.microsoft.com/office/powerpoint/2022/06/main/command" chg="mod">
              <pc226:chgData name="木村 哲也（日整連）" userId="91ef38f9-ef1c-432e-82f4-15750b65613d" providerId="ADAL" clId="{3F85C975-3FE5-441A-9991-860C9CBFF465}" dt="2026-06-26T06:18:17.416" v="2591" actId="6549"/>
              <pc2:cmMkLst xmlns:pc2="http://schemas.microsoft.com/office/powerpoint/2019/9/main/command">
                <pc:docMk/>
                <pc:sldMk cId="2858306713" sldId="258"/>
                <pc2:cmMk id="{5D65A488-7956-404F-84B6-EDB9ECB3FA08}"/>
              </pc2:cmMkLst>
            </pc226:cmChg>
          </p:ext>
        </pc:extLst>
      </pc:sldChg>
      <pc:sldChg chg="addSp delSp modSp mod">
        <pc:chgData name="木村 哲也（日整連）" userId="91ef38f9-ef1c-432e-82f4-15750b65613d" providerId="ADAL" clId="{3F85C975-3FE5-441A-9991-860C9CBFF465}" dt="2026-07-07T07:41:51.222" v="3407" actId="478"/>
        <pc:sldMkLst>
          <pc:docMk/>
          <pc:sldMk cId="2374934600" sldId="259"/>
        </pc:sldMkLst>
        <pc:spChg chg="mod">
          <ac:chgData name="木村 哲也（日整連）" userId="91ef38f9-ef1c-432e-82f4-15750b65613d" providerId="ADAL" clId="{3F85C975-3FE5-441A-9991-860C9CBFF465}" dt="2026-06-26T02:14:09.167" v="1002" actId="20577"/>
          <ac:spMkLst>
            <pc:docMk/>
            <pc:sldMk cId="2374934600" sldId="259"/>
            <ac:spMk id="6" creationId="{7673D8D7-E6AB-612B-EC14-0FD86319F52E}"/>
          </ac:spMkLst>
        </pc:spChg>
        <pc:spChg chg="add del mod">
          <ac:chgData name="木村 哲也（日整連）" userId="91ef38f9-ef1c-432e-82f4-15750b65613d" providerId="ADAL" clId="{3F85C975-3FE5-441A-9991-860C9CBFF465}" dt="2026-07-07T07:41:51.222" v="3407" actId="478"/>
          <ac:spMkLst>
            <pc:docMk/>
            <pc:sldMk cId="2374934600" sldId="259"/>
            <ac:spMk id="11" creationId="{CCB272D8-4C51-04BB-4BFA-9ECFA2213141}"/>
          </ac:spMkLst>
        </pc:spChg>
        <pc:spChg chg="add del mod">
          <ac:chgData name="木村 哲也（日整連）" userId="91ef38f9-ef1c-432e-82f4-15750b65613d" providerId="ADAL" clId="{3F85C975-3FE5-441A-9991-860C9CBFF465}" dt="2026-07-07T07:41:49.503" v="3406" actId="478"/>
          <ac:spMkLst>
            <pc:docMk/>
            <pc:sldMk cId="2374934600" sldId="259"/>
            <ac:spMk id="16" creationId="{2B26161B-4DE8-6925-F736-2AC1F169D84B}"/>
          </ac:spMkLst>
        </pc:spChg>
      </pc:sldChg>
      <pc:sldChg chg="addSp delSp modSp mod">
        <pc:chgData name="木村 哲也（日整連）" userId="91ef38f9-ef1c-432e-82f4-15750b65613d" providerId="ADAL" clId="{3F85C975-3FE5-441A-9991-860C9CBFF465}" dt="2026-07-07T07:41:56.486" v="3409" actId="478"/>
        <pc:sldMkLst>
          <pc:docMk/>
          <pc:sldMk cId="1549672852" sldId="260"/>
        </pc:sldMkLst>
        <pc:spChg chg="mod">
          <ac:chgData name="木村 哲也（日整連）" userId="91ef38f9-ef1c-432e-82f4-15750b65613d" providerId="ADAL" clId="{3F85C975-3FE5-441A-9991-860C9CBFF465}" dt="2026-06-26T04:30:56.531" v="1043" actId="6549"/>
          <ac:spMkLst>
            <pc:docMk/>
            <pc:sldMk cId="1549672852" sldId="260"/>
            <ac:spMk id="5" creationId="{D51F0219-70BC-07C1-1EAC-239983F50321}"/>
          </ac:spMkLst>
        </pc:spChg>
        <pc:spChg chg="add del mod">
          <ac:chgData name="木村 哲也（日整連）" userId="91ef38f9-ef1c-432e-82f4-15750b65613d" providerId="ADAL" clId="{3F85C975-3FE5-441A-9991-860C9CBFF465}" dt="2026-07-07T07:41:56.486" v="3409" actId="478"/>
          <ac:spMkLst>
            <pc:docMk/>
            <pc:sldMk cId="1549672852" sldId="260"/>
            <ac:spMk id="11" creationId="{24103446-C7E7-8441-AF68-D3F63628C3D7}"/>
          </ac:spMkLst>
        </pc:spChg>
        <pc:spChg chg="add del mod">
          <ac:chgData name="木村 哲也（日整連）" userId="91ef38f9-ef1c-432e-82f4-15750b65613d" providerId="ADAL" clId="{3F85C975-3FE5-441A-9991-860C9CBFF465}" dt="2026-07-07T07:41:54.335" v="3408" actId="478"/>
          <ac:spMkLst>
            <pc:docMk/>
            <pc:sldMk cId="1549672852" sldId="260"/>
            <ac:spMk id="13" creationId="{C584F732-2C0B-AAF8-7CCD-12D1650C240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22BC4627-72DB-4CE3-AB6F-8EC9FA61CC35}" type="datetimeFigureOut">
              <a:rPr kumimoji="1" lang="ja-JP" altLang="en-US" smtClean="0"/>
              <a:t>2026/7/7</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7DBE48D6-69C8-4FC8-8A2A-2DA9ECA94EE5}" type="slidenum">
              <a:rPr kumimoji="1" lang="ja-JP" altLang="en-US" smtClean="0"/>
              <a:t>‹#›</a:t>
            </a:fld>
            <a:endParaRPr kumimoji="1" lang="ja-JP" altLang="en-US"/>
          </a:p>
        </p:txBody>
      </p:sp>
    </p:spTree>
    <p:extLst>
      <p:ext uri="{BB962C8B-B14F-4D97-AF65-F5344CB8AC3E}">
        <p14:creationId xmlns:p14="http://schemas.microsoft.com/office/powerpoint/2010/main" val="371393774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DBE48D6-69C8-4FC8-8A2A-2DA9ECA94EE5}" type="slidenum">
              <a:rPr kumimoji="1" lang="ja-JP" altLang="en-US" smtClean="0"/>
              <a:t>4</a:t>
            </a:fld>
            <a:endParaRPr kumimoji="1" lang="ja-JP" altLang="en-US"/>
          </a:p>
        </p:txBody>
      </p:sp>
    </p:spTree>
    <p:extLst>
      <p:ext uri="{BB962C8B-B14F-4D97-AF65-F5344CB8AC3E}">
        <p14:creationId xmlns:p14="http://schemas.microsoft.com/office/powerpoint/2010/main" val="2592730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93B59DB-4BFE-44B2-B75D-6FEE448574FD}" type="datetimeFigureOut">
              <a:rPr kumimoji="1" lang="ja-JP" altLang="en-US" smtClean="0"/>
              <a:t>2026/7/7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A302E0F-7E6E-461E-8E3C-78F05B5D23C7}" type="slidenum">
              <a:rPr kumimoji="1" lang="ja-JP" altLang="en-US" smtClean="0"/>
              <a:t>‹#›</a:t>
            </a:fld>
            <a:endParaRPr kumimoji="1" lang="ja-JP" altLang="en-US"/>
          </a:p>
        </p:txBody>
      </p:sp>
    </p:spTree>
    <p:extLst>
      <p:ext uri="{BB962C8B-B14F-4D97-AF65-F5344CB8AC3E}">
        <p14:creationId xmlns:p14="http://schemas.microsoft.com/office/powerpoint/2010/main" val="2178417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93B59DB-4BFE-44B2-B75D-6FEE448574FD}" type="datetimeFigureOut">
              <a:rPr kumimoji="1" lang="ja-JP" altLang="en-US" smtClean="0"/>
              <a:t>2026/7/7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A302E0F-7E6E-461E-8E3C-78F05B5D23C7}" type="slidenum">
              <a:rPr kumimoji="1" lang="ja-JP" altLang="en-US" smtClean="0"/>
              <a:t>‹#›</a:t>
            </a:fld>
            <a:endParaRPr kumimoji="1" lang="ja-JP" altLang="en-US"/>
          </a:p>
        </p:txBody>
      </p:sp>
    </p:spTree>
    <p:extLst>
      <p:ext uri="{BB962C8B-B14F-4D97-AF65-F5344CB8AC3E}">
        <p14:creationId xmlns:p14="http://schemas.microsoft.com/office/powerpoint/2010/main" val="3017211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93B59DB-4BFE-44B2-B75D-6FEE448574FD}" type="datetimeFigureOut">
              <a:rPr kumimoji="1" lang="ja-JP" altLang="en-US" smtClean="0"/>
              <a:t>2026/7/7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A302E0F-7E6E-461E-8E3C-78F05B5D23C7}" type="slidenum">
              <a:rPr kumimoji="1" lang="ja-JP" altLang="en-US" smtClean="0"/>
              <a:t>‹#›</a:t>
            </a:fld>
            <a:endParaRPr kumimoji="1" lang="ja-JP" altLang="en-US"/>
          </a:p>
        </p:txBody>
      </p:sp>
    </p:spTree>
    <p:extLst>
      <p:ext uri="{BB962C8B-B14F-4D97-AF65-F5344CB8AC3E}">
        <p14:creationId xmlns:p14="http://schemas.microsoft.com/office/powerpoint/2010/main" val="368399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93B59DB-4BFE-44B2-B75D-6FEE448574FD}" type="datetimeFigureOut">
              <a:rPr kumimoji="1" lang="ja-JP" altLang="en-US" smtClean="0"/>
              <a:t>2026/7/7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A302E0F-7E6E-461E-8E3C-78F05B5D23C7}" type="slidenum">
              <a:rPr kumimoji="1" lang="ja-JP" altLang="en-US" smtClean="0"/>
              <a:t>‹#›</a:t>
            </a:fld>
            <a:endParaRPr kumimoji="1" lang="ja-JP" altLang="en-US"/>
          </a:p>
        </p:txBody>
      </p:sp>
    </p:spTree>
    <p:extLst>
      <p:ext uri="{BB962C8B-B14F-4D97-AF65-F5344CB8AC3E}">
        <p14:creationId xmlns:p14="http://schemas.microsoft.com/office/powerpoint/2010/main" val="685204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93B59DB-4BFE-44B2-B75D-6FEE448574FD}" type="datetimeFigureOut">
              <a:rPr kumimoji="1" lang="ja-JP" altLang="en-US" smtClean="0"/>
              <a:t>2026/7/7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A302E0F-7E6E-461E-8E3C-78F05B5D23C7}" type="slidenum">
              <a:rPr kumimoji="1" lang="ja-JP" altLang="en-US" smtClean="0"/>
              <a:t>‹#›</a:t>
            </a:fld>
            <a:endParaRPr kumimoji="1" lang="ja-JP" altLang="en-US"/>
          </a:p>
        </p:txBody>
      </p:sp>
    </p:spTree>
    <p:extLst>
      <p:ext uri="{BB962C8B-B14F-4D97-AF65-F5344CB8AC3E}">
        <p14:creationId xmlns:p14="http://schemas.microsoft.com/office/powerpoint/2010/main" val="3522463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93B59DB-4BFE-44B2-B75D-6FEE448574FD}" type="datetimeFigureOut">
              <a:rPr kumimoji="1" lang="ja-JP" altLang="en-US" smtClean="0"/>
              <a:t>2026/7/7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A302E0F-7E6E-461E-8E3C-78F05B5D23C7}" type="slidenum">
              <a:rPr kumimoji="1" lang="ja-JP" altLang="en-US" smtClean="0"/>
              <a:t>‹#›</a:t>
            </a:fld>
            <a:endParaRPr kumimoji="1" lang="ja-JP" altLang="en-US"/>
          </a:p>
        </p:txBody>
      </p:sp>
    </p:spTree>
    <p:extLst>
      <p:ext uri="{BB962C8B-B14F-4D97-AF65-F5344CB8AC3E}">
        <p14:creationId xmlns:p14="http://schemas.microsoft.com/office/powerpoint/2010/main" val="1278707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3B59DB-4BFE-44B2-B75D-6FEE448574FD}" type="datetimeFigureOut">
              <a:rPr kumimoji="1" lang="ja-JP" altLang="en-US" smtClean="0"/>
              <a:t>2026/7/7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A302E0F-7E6E-461E-8E3C-78F05B5D23C7}" type="slidenum">
              <a:rPr kumimoji="1" lang="ja-JP" altLang="en-US" smtClean="0"/>
              <a:t>‹#›</a:t>
            </a:fld>
            <a:endParaRPr kumimoji="1" lang="ja-JP" altLang="en-US"/>
          </a:p>
        </p:txBody>
      </p:sp>
    </p:spTree>
    <p:extLst>
      <p:ext uri="{BB962C8B-B14F-4D97-AF65-F5344CB8AC3E}">
        <p14:creationId xmlns:p14="http://schemas.microsoft.com/office/powerpoint/2010/main" val="3261196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93B59DB-4BFE-44B2-B75D-6FEE448574FD}" type="datetimeFigureOut">
              <a:rPr kumimoji="1" lang="ja-JP" altLang="en-US" smtClean="0"/>
              <a:t>2026/7/7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A302E0F-7E6E-461E-8E3C-78F05B5D23C7}" type="slidenum">
              <a:rPr kumimoji="1" lang="ja-JP" altLang="en-US" smtClean="0"/>
              <a:t>‹#›</a:t>
            </a:fld>
            <a:endParaRPr kumimoji="1" lang="ja-JP" altLang="en-US"/>
          </a:p>
        </p:txBody>
      </p:sp>
    </p:spTree>
    <p:extLst>
      <p:ext uri="{BB962C8B-B14F-4D97-AF65-F5344CB8AC3E}">
        <p14:creationId xmlns:p14="http://schemas.microsoft.com/office/powerpoint/2010/main" val="1427635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93B59DB-4BFE-44B2-B75D-6FEE448574FD}" type="datetimeFigureOut">
              <a:rPr kumimoji="1" lang="ja-JP" altLang="en-US" smtClean="0"/>
              <a:t>2026/7/7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A302E0F-7E6E-461E-8E3C-78F05B5D23C7}" type="slidenum">
              <a:rPr kumimoji="1" lang="ja-JP" altLang="en-US" smtClean="0"/>
              <a:t>‹#›</a:t>
            </a:fld>
            <a:endParaRPr kumimoji="1" lang="ja-JP" altLang="en-US"/>
          </a:p>
        </p:txBody>
      </p:sp>
    </p:spTree>
    <p:extLst>
      <p:ext uri="{BB962C8B-B14F-4D97-AF65-F5344CB8AC3E}">
        <p14:creationId xmlns:p14="http://schemas.microsoft.com/office/powerpoint/2010/main" val="344469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93B59DB-4BFE-44B2-B75D-6FEE448574FD}" type="datetimeFigureOut">
              <a:rPr kumimoji="1" lang="ja-JP" altLang="en-US" smtClean="0"/>
              <a:t>2026/7/7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A302E0F-7E6E-461E-8E3C-78F05B5D23C7}" type="slidenum">
              <a:rPr kumimoji="1" lang="ja-JP" altLang="en-US" smtClean="0"/>
              <a:t>‹#›</a:t>
            </a:fld>
            <a:endParaRPr kumimoji="1" lang="ja-JP" altLang="en-US"/>
          </a:p>
        </p:txBody>
      </p:sp>
    </p:spTree>
    <p:extLst>
      <p:ext uri="{BB962C8B-B14F-4D97-AF65-F5344CB8AC3E}">
        <p14:creationId xmlns:p14="http://schemas.microsoft.com/office/powerpoint/2010/main" val="2676477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93B59DB-4BFE-44B2-B75D-6FEE448574FD}" type="datetimeFigureOut">
              <a:rPr kumimoji="1" lang="ja-JP" altLang="en-US" smtClean="0"/>
              <a:t>2026/7/7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A302E0F-7E6E-461E-8E3C-78F05B5D23C7}" type="slidenum">
              <a:rPr kumimoji="1" lang="ja-JP" altLang="en-US" smtClean="0"/>
              <a:t>‹#›</a:t>
            </a:fld>
            <a:endParaRPr kumimoji="1" lang="ja-JP" altLang="en-US"/>
          </a:p>
        </p:txBody>
      </p:sp>
    </p:spTree>
    <p:extLst>
      <p:ext uri="{BB962C8B-B14F-4D97-AF65-F5344CB8AC3E}">
        <p14:creationId xmlns:p14="http://schemas.microsoft.com/office/powerpoint/2010/main" val="163902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C93B59DB-4BFE-44B2-B75D-6FEE448574FD}" type="datetimeFigureOut">
              <a:rPr kumimoji="1" lang="ja-JP" altLang="en-US" smtClean="0"/>
              <a:t>2026/7/7</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0A302E0F-7E6E-461E-8E3C-78F05B5D23C7}" type="slidenum">
              <a:rPr kumimoji="1" lang="ja-JP" altLang="en-US" smtClean="0"/>
              <a:t>‹#›</a:t>
            </a:fld>
            <a:endParaRPr kumimoji="1" lang="ja-JP" altLang="en-US"/>
          </a:p>
        </p:txBody>
      </p:sp>
    </p:spTree>
    <p:extLst>
      <p:ext uri="{BB962C8B-B14F-4D97-AF65-F5344CB8AC3E}">
        <p14:creationId xmlns:p14="http://schemas.microsoft.com/office/powerpoint/2010/main" val="28164490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直線コネクタ 34">
            <a:extLst>
              <a:ext uri="{FF2B5EF4-FFF2-40B4-BE49-F238E27FC236}">
                <a16:creationId xmlns:a16="http://schemas.microsoft.com/office/drawing/2014/main" id="{B5A520A5-36EE-244E-2FCC-F0303F2E7A36}"/>
              </a:ext>
            </a:extLst>
          </p:cNvPr>
          <p:cNvCxnSpPr>
            <a:cxnSpLocks/>
          </p:cNvCxnSpPr>
          <p:nvPr/>
        </p:nvCxnSpPr>
        <p:spPr>
          <a:xfrm flipH="1">
            <a:off x="167885" y="1608397"/>
            <a:ext cx="1788" cy="373981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3" name="矢印: 右 22">
            <a:extLst>
              <a:ext uri="{FF2B5EF4-FFF2-40B4-BE49-F238E27FC236}">
                <a16:creationId xmlns:a16="http://schemas.microsoft.com/office/drawing/2014/main" id="{F19AA879-2729-9AC5-BA83-0EC537F4FFC4}"/>
              </a:ext>
            </a:extLst>
          </p:cNvPr>
          <p:cNvSpPr/>
          <p:nvPr/>
        </p:nvSpPr>
        <p:spPr>
          <a:xfrm>
            <a:off x="172100" y="3473277"/>
            <a:ext cx="720000" cy="540511"/>
          </a:xfrm>
          <a:prstGeom prst="rightArrow">
            <a:avLst/>
          </a:prstGeom>
          <a:solidFill>
            <a:schemeClr val="accent6">
              <a:lumMod val="20000"/>
              <a:lumOff val="80000"/>
            </a:schemeClr>
          </a:solidFill>
          <a:ln cap="rnd">
            <a:solidFill>
              <a:schemeClr val="accent6"/>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kumimoji="1" lang="en-US" altLang="ja-JP" sz="1200" dirty="0">
                <a:solidFill>
                  <a:schemeClr val="tx1"/>
                </a:solidFill>
                <a:latin typeface="+mn-ea"/>
              </a:rPr>
              <a:t>3</a:t>
            </a:r>
            <a:r>
              <a:rPr kumimoji="1" lang="ja-JP" altLang="en-US" sz="1200" dirty="0">
                <a:solidFill>
                  <a:schemeClr val="tx1"/>
                </a:solidFill>
                <a:latin typeface="+mn-ea"/>
              </a:rPr>
              <a:t>か月</a:t>
            </a:r>
          </a:p>
        </p:txBody>
      </p:sp>
      <p:sp>
        <p:nvSpPr>
          <p:cNvPr id="27" name="矢印: 右 26">
            <a:extLst>
              <a:ext uri="{FF2B5EF4-FFF2-40B4-BE49-F238E27FC236}">
                <a16:creationId xmlns:a16="http://schemas.microsoft.com/office/drawing/2014/main" id="{DEE8DDFB-8756-908B-9550-237EF59B25B2}"/>
              </a:ext>
            </a:extLst>
          </p:cNvPr>
          <p:cNvSpPr/>
          <p:nvPr/>
        </p:nvSpPr>
        <p:spPr>
          <a:xfrm>
            <a:off x="172711" y="4741259"/>
            <a:ext cx="2880000" cy="540511"/>
          </a:xfrm>
          <a:prstGeom prst="rightArrow">
            <a:avLst/>
          </a:prstGeom>
          <a:solidFill>
            <a:schemeClr val="tx2">
              <a:lumMod val="10000"/>
              <a:lumOff val="9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latin typeface="+mn-ea"/>
              </a:rPr>
              <a:t>12</a:t>
            </a:r>
            <a:r>
              <a:rPr kumimoji="1" lang="ja-JP" altLang="en-US" sz="1600" dirty="0">
                <a:solidFill>
                  <a:schemeClr val="tx1"/>
                </a:solidFill>
                <a:latin typeface="+mn-ea"/>
              </a:rPr>
              <a:t>か月</a:t>
            </a:r>
          </a:p>
        </p:txBody>
      </p:sp>
      <p:cxnSp>
        <p:nvCxnSpPr>
          <p:cNvPr id="36" name="直線コネクタ 35">
            <a:extLst>
              <a:ext uri="{FF2B5EF4-FFF2-40B4-BE49-F238E27FC236}">
                <a16:creationId xmlns:a16="http://schemas.microsoft.com/office/drawing/2014/main" id="{475B92B1-1B0D-F634-13F0-0D0D18880455}"/>
              </a:ext>
            </a:extLst>
          </p:cNvPr>
          <p:cNvCxnSpPr>
            <a:cxnSpLocks/>
          </p:cNvCxnSpPr>
          <p:nvPr/>
        </p:nvCxnSpPr>
        <p:spPr>
          <a:xfrm flipH="1">
            <a:off x="168468" y="4210034"/>
            <a:ext cx="6041137" cy="0"/>
          </a:xfrm>
          <a:prstGeom prst="line">
            <a:avLst/>
          </a:prstGeom>
          <a:ln>
            <a:solidFill>
              <a:schemeClr val="tx1"/>
            </a:solidFill>
            <a:prstDash val="dashDot"/>
          </a:ln>
        </p:spPr>
        <p:style>
          <a:lnRef idx="2">
            <a:schemeClr val="accent1"/>
          </a:lnRef>
          <a:fillRef idx="0">
            <a:schemeClr val="accent1"/>
          </a:fillRef>
          <a:effectRef idx="1">
            <a:schemeClr val="accent1"/>
          </a:effectRef>
          <a:fontRef idx="minor">
            <a:schemeClr val="tx1"/>
          </a:fontRef>
        </p:style>
      </p:cxnSp>
      <p:sp>
        <p:nvSpPr>
          <p:cNvPr id="38" name="テキスト ボックス 37">
            <a:extLst>
              <a:ext uri="{FF2B5EF4-FFF2-40B4-BE49-F238E27FC236}">
                <a16:creationId xmlns:a16="http://schemas.microsoft.com/office/drawing/2014/main" id="{A3EAEF5F-C07D-DAE6-90D4-785FB6C42AD8}"/>
              </a:ext>
            </a:extLst>
          </p:cNvPr>
          <p:cNvSpPr txBox="1"/>
          <p:nvPr/>
        </p:nvSpPr>
        <p:spPr>
          <a:xfrm>
            <a:off x="172711" y="4412226"/>
            <a:ext cx="1313180" cy="261610"/>
          </a:xfrm>
          <a:prstGeom prst="rect">
            <a:avLst/>
          </a:prstGeom>
          <a:noFill/>
          <a:ln>
            <a:solidFill>
              <a:schemeClr val="tx1"/>
            </a:solidFill>
          </a:ln>
        </p:spPr>
        <p:txBody>
          <a:bodyPr wrap="none" rtlCol="0">
            <a:spAutoFit/>
          </a:bodyPr>
          <a:lstStyle/>
          <a:p>
            <a:r>
              <a:rPr kumimoji="1" lang="ja-JP" altLang="en-US" sz="1100" b="1" dirty="0"/>
              <a:t>自家用乗用の場合</a:t>
            </a:r>
            <a:endParaRPr kumimoji="1" lang="en-US" altLang="ja-JP" sz="1100" b="1" dirty="0"/>
          </a:p>
        </p:txBody>
      </p:sp>
      <p:sp>
        <p:nvSpPr>
          <p:cNvPr id="39" name="テキスト ボックス 38">
            <a:extLst>
              <a:ext uri="{FF2B5EF4-FFF2-40B4-BE49-F238E27FC236}">
                <a16:creationId xmlns:a16="http://schemas.microsoft.com/office/drawing/2014/main" id="{8B55FCE2-24C6-E7A1-AEA7-01C6FB2AC23F}"/>
              </a:ext>
            </a:extLst>
          </p:cNvPr>
          <p:cNvSpPr txBox="1"/>
          <p:nvPr/>
        </p:nvSpPr>
        <p:spPr>
          <a:xfrm>
            <a:off x="172100" y="1608397"/>
            <a:ext cx="1736373" cy="261610"/>
          </a:xfrm>
          <a:prstGeom prst="rect">
            <a:avLst/>
          </a:prstGeom>
          <a:solidFill>
            <a:schemeClr val="accent2">
              <a:lumMod val="20000"/>
              <a:lumOff val="80000"/>
            </a:schemeClr>
          </a:solidFill>
          <a:ln>
            <a:solidFill>
              <a:srgbClr val="FF0000"/>
            </a:solidFill>
          </a:ln>
        </p:spPr>
        <p:txBody>
          <a:bodyPr wrap="none" rtlCol="0">
            <a:spAutoFit/>
          </a:bodyPr>
          <a:lstStyle/>
          <a:p>
            <a:r>
              <a:rPr kumimoji="1" lang="ja-JP" altLang="en-US" sz="1100" b="1" dirty="0"/>
              <a:t>ライドシェア車両の場合</a:t>
            </a:r>
            <a:endParaRPr kumimoji="1" lang="en-US" altLang="ja-JP" sz="1100" b="1" dirty="0"/>
          </a:p>
        </p:txBody>
      </p:sp>
      <p:sp>
        <p:nvSpPr>
          <p:cNvPr id="40" name="テキスト ボックス 39">
            <a:extLst>
              <a:ext uri="{FF2B5EF4-FFF2-40B4-BE49-F238E27FC236}">
                <a16:creationId xmlns:a16="http://schemas.microsoft.com/office/drawing/2014/main" id="{43A8D580-E375-0A68-5A62-C48D2491E677}"/>
              </a:ext>
            </a:extLst>
          </p:cNvPr>
          <p:cNvSpPr txBox="1"/>
          <p:nvPr/>
        </p:nvSpPr>
        <p:spPr>
          <a:xfrm>
            <a:off x="1657243" y="5418344"/>
            <a:ext cx="2775119" cy="553998"/>
          </a:xfrm>
          <a:prstGeom prst="rect">
            <a:avLst/>
          </a:prstGeom>
          <a:noFill/>
          <a:ln w="19050">
            <a:solidFill>
              <a:srgbClr val="0070C0"/>
            </a:solidFill>
          </a:ln>
        </p:spPr>
        <p:txBody>
          <a:bodyPr wrap="none" rtlCol="0" anchor="ctr" anchorCtr="0">
            <a:spAutoFit/>
          </a:bodyPr>
          <a:lstStyle/>
          <a:p>
            <a:pPr algn="ctr"/>
            <a:r>
              <a:rPr kumimoji="1" lang="ja-JP" altLang="en-US" sz="1000" dirty="0">
                <a:solidFill>
                  <a:schemeClr val="tx2">
                    <a:lumMod val="75000"/>
                    <a:lumOff val="25000"/>
                  </a:schemeClr>
                </a:solidFill>
              </a:rPr>
              <a:t>法定定期点検</a:t>
            </a:r>
            <a:endParaRPr kumimoji="1" lang="en-US" altLang="ja-JP" sz="1000" dirty="0">
              <a:solidFill>
                <a:schemeClr val="tx2">
                  <a:lumMod val="75000"/>
                  <a:lumOff val="25000"/>
                </a:schemeClr>
              </a:solidFill>
            </a:endParaRPr>
          </a:p>
          <a:p>
            <a:pPr algn="ctr"/>
            <a:r>
              <a:rPr kumimoji="1" lang="ja-JP" altLang="en-US" sz="1000" dirty="0"/>
              <a:t>「点検基準 別表６（自家用乗用１２か月）」</a:t>
            </a:r>
            <a:endParaRPr kumimoji="1" lang="en-US" altLang="ja-JP" sz="1000" dirty="0"/>
          </a:p>
          <a:p>
            <a:pPr algn="ctr"/>
            <a:r>
              <a:rPr kumimoji="1" lang="en-US" altLang="ja-JP" sz="1000" dirty="0"/>
              <a:t>※</a:t>
            </a:r>
            <a:r>
              <a:rPr kumimoji="1" lang="ja-JP" altLang="en-US" sz="1000" dirty="0"/>
              <a:t>点検整備済ステッカー貼付対象</a:t>
            </a:r>
            <a:endParaRPr kumimoji="1" lang="en-US" altLang="ja-JP" sz="1000" dirty="0"/>
          </a:p>
        </p:txBody>
      </p:sp>
      <p:sp>
        <p:nvSpPr>
          <p:cNvPr id="43" name="テキスト ボックス 42">
            <a:extLst>
              <a:ext uri="{FF2B5EF4-FFF2-40B4-BE49-F238E27FC236}">
                <a16:creationId xmlns:a16="http://schemas.microsoft.com/office/drawing/2014/main" id="{1C4980EE-A4A7-910C-F207-F835D806D645}"/>
              </a:ext>
            </a:extLst>
          </p:cNvPr>
          <p:cNvSpPr txBox="1"/>
          <p:nvPr/>
        </p:nvSpPr>
        <p:spPr>
          <a:xfrm>
            <a:off x="1521152" y="2283242"/>
            <a:ext cx="3047877" cy="553998"/>
          </a:xfrm>
          <a:prstGeom prst="rect">
            <a:avLst/>
          </a:prstGeom>
          <a:noFill/>
          <a:ln w="19050">
            <a:solidFill>
              <a:srgbClr val="FF0000"/>
            </a:solidFill>
          </a:ln>
        </p:spPr>
        <p:txBody>
          <a:bodyPr wrap="none" lIns="36000" rIns="36000" rtlCol="0">
            <a:spAutoFit/>
          </a:bodyPr>
          <a:lstStyle/>
          <a:p>
            <a:pPr algn="ctr"/>
            <a:r>
              <a:rPr kumimoji="1" lang="ja-JP" altLang="en-US" sz="1000" b="1" dirty="0">
                <a:solidFill>
                  <a:srgbClr val="FF0000"/>
                </a:solidFill>
              </a:rPr>
              <a:t>年次検査</a:t>
            </a:r>
            <a:endParaRPr kumimoji="1" lang="en-US" altLang="ja-JP" sz="1000" b="1" dirty="0">
              <a:solidFill>
                <a:srgbClr val="FF0000"/>
              </a:solidFill>
            </a:endParaRPr>
          </a:p>
          <a:p>
            <a:pPr algn="ctr"/>
            <a:r>
              <a:rPr kumimoji="1" lang="ja-JP" altLang="en-US" sz="1000" b="1" dirty="0">
                <a:solidFill>
                  <a:srgbClr val="FF0000"/>
                </a:solidFill>
              </a:rPr>
              <a:t>年次点検</a:t>
            </a:r>
            <a:r>
              <a:rPr kumimoji="1" lang="ja-JP" altLang="en-US" sz="1000" dirty="0"/>
              <a:t>「点検基準 別表３（事業用・１２か月）」</a:t>
            </a:r>
            <a:endParaRPr kumimoji="1" lang="en-US" altLang="ja-JP" sz="1000" dirty="0"/>
          </a:p>
          <a:p>
            <a:pPr algn="ctr"/>
            <a:r>
              <a:rPr kumimoji="1" lang="en-US" altLang="ja-JP" sz="1000" b="1" dirty="0"/>
              <a:t>※</a:t>
            </a:r>
            <a:r>
              <a:rPr kumimoji="1" lang="ja-JP" altLang="en-US" sz="1000" b="1" dirty="0"/>
              <a:t>点検整備済ステッカー貼付対象</a:t>
            </a:r>
            <a:endParaRPr kumimoji="1" lang="en-US" altLang="ja-JP" sz="1000" b="1" dirty="0"/>
          </a:p>
        </p:txBody>
      </p:sp>
      <p:sp>
        <p:nvSpPr>
          <p:cNvPr id="15" name="矢印: 右 14">
            <a:extLst>
              <a:ext uri="{FF2B5EF4-FFF2-40B4-BE49-F238E27FC236}">
                <a16:creationId xmlns:a16="http://schemas.microsoft.com/office/drawing/2014/main" id="{E387511D-CE91-BAC0-DC2F-E041D519E0C3}"/>
              </a:ext>
            </a:extLst>
          </p:cNvPr>
          <p:cNvSpPr/>
          <p:nvPr/>
        </p:nvSpPr>
        <p:spPr>
          <a:xfrm>
            <a:off x="3044800" y="4741260"/>
            <a:ext cx="2880000" cy="540511"/>
          </a:xfrm>
          <a:prstGeom prst="rightArrow">
            <a:avLst/>
          </a:prstGeom>
          <a:solidFill>
            <a:schemeClr val="tx2">
              <a:lumMod val="10000"/>
              <a:lumOff val="9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latin typeface="+mn-ea"/>
              </a:rPr>
              <a:t>12</a:t>
            </a:r>
            <a:r>
              <a:rPr kumimoji="1" lang="ja-JP" altLang="en-US" sz="1600" dirty="0">
                <a:solidFill>
                  <a:schemeClr val="tx1"/>
                </a:solidFill>
                <a:latin typeface="+mn-ea"/>
              </a:rPr>
              <a:t>か月</a:t>
            </a:r>
          </a:p>
        </p:txBody>
      </p:sp>
      <p:sp>
        <p:nvSpPr>
          <p:cNvPr id="17" name="矢印: 右 16">
            <a:extLst>
              <a:ext uri="{FF2B5EF4-FFF2-40B4-BE49-F238E27FC236}">
                <a16:creationId xmlns:a16="http://schemas.microsoft.com/office/drawing/2014/main" id="{158B04AC-07C7-C1FA-A076-09811C272A26}"/>
              </a:ext>
            </a:extLst>
          </p:cNvPr>
          <p:cNvSpPr/>
          <p:nvPr/>
        </p:nvSpPr>
        <p:spPr>
          <a:xfrm>
            <a:off x="895138" y="3473277"/>
            <a:ext cx="720000" cy="540511"/>
          </a:xfrm>
          <a:prstGeom prst="rightArrow">
            <a:avLst/>
          </a:prstGeom>
          <a:solidFill>
            <a:schemeClr val="accent6">
              <a:lumMod val="20000"/>
              <a:lumOff val="80000"/>
            </a:schemeClr>
          </a:solidFill>
          <a:ln cap="rnd">
            <a:solidFill>
              <a:schemeClr val="accent6"/>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kumimoji="1" lang="en-US" altLang="ja-JP" sz="1200" dirty="0">
                <a:solidFill>
                  <a:schemeClr val="tx1"/>
                </a:solidFill>
                <a:latin typeface="+mn-ea"/>
              </a:rPr>
              <a:t>3</a:t>
            </a:r>
            <a:r>
              <a:rPr kumimoji="1" lang="ja-JP" altLang="en-US" sz="1200" dirty="0">
                <a:solidFill>
                  <a:schemeClr val="tx1"/>
                </a:solidFill>
                <a:latin typeface="+mn-ea"/>
              </a:rPr>
              <a:t>か月</a:t>
            </a:r>
          </a:p>
        </p:txBody>
      </p:sp>
      <p:sp>
        <p:nvSpPr>
          <p:cNvPr id="18" name="矢印: 右 17">
            <a:extLst>
              <a:ext uri="{FF2B5EF4-FFF2-40B4-BE49-F238E27FC236}">
                <a16:creationId xmlns:a16="http://schemas.microsoft.com/office/drawing/2014/main" id="{68C9D537-FAAF-77C6-C751-12C730F9779C}"/>
              </a:ext>
            </a:extLst>
          </p:cNvPr>
          <p:cNvSpPr/>
          <p:nvPr/>
        </p:nvSpPr>
        <p:spPr>
          <a:xfrm>
            <a:off x="1612711" y="3475735"/>
            <a:ext cx="720000" cy="540511"/>
          </a:xfrm>
          <a:prstGeom prst="rightArrow">
            <a:avLst/>
          </a:prstGeom>
          <a:solidFill>
            <a:schemeClr val="accent6">
              <a:lumMod val="20000"/>
              <a:lumOff val="80000"/>
            </a:schemeClr>
          </a:solidFill>
          <a:ln cap="rnd">
            <a:solidFill>
              <a:schemeClr val="accent6"/>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kumimoji="1" lang="en-US" altLang="ja-JP" sz="1200" dirty="0">
                <a:solidFill>
                  <a:schemeClr val="tx1"/>
                </a:solidFill>
                <a:latin typeface="+mn-ea"/>
              </a:rPr>
              <a:t>3</a:t>
            </a:r>
            <a:r>
              <a:rPr kumimoji="1" lang="ja-JP" altLang="en-US" sz="1200" dirty="0">
                <a:solidFill>
                  <a:schemeClr val="tx1"/>
                </a:solidFill>
                <a:latin typeface="+mn-ea"/>
              </a:rPr>
              <a:t>か月</a:t>
            </a:r>
          </a:p>
        </p:txBody>
      </p:sp>
      <p:sp>
        <p:nvSpPr>
          <p:cNvPr id="19" name="矢印: 右 18">
            <a:extLst>
              <a:ext uri="{FF2B5EF4-FFF2-40B4-BE49-F238E27FC236}">
                <a16:creationId xmlns:a16="http://schemas.microsoft.com/office/drawing/2014/main" id="{285DAC04-ADFF-C0F3-02A3-A3AC7C4C7D7B}"/>
              </a:ext>
            </a:extLst>
          </p:cNvPr>
          <p:cNvSpPr/>
          <p:nvPr/>
        </p:nvSpPr>
        <p:spPr>
          <a:xfrm>
            <a:off x="2335749" y="3475734"/>
            <a:ext cx="720000" cy="540511"/>
          </a:xfrm>
          <a:prstGeom prst="rightArrow">
            <a:avLst/>
          </a:prstGeom>
          <a:solidFill>
            <a:schemeClr val="accent6">
              <a:lumMod val="20000"/>
              <a:lumOff val="80000"/>
            </a:schemeClr>
          </a:solidFill>
          <a:ln cap="rnd">
            <a:solidFill>
              <a:schemeClr val="accent6"/>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kumimoji="1" lang="en-US" altLang="ja-JP" sz="1200" dirty="0">
                <a:solidFill>
                  <a:schemeClr val="tx1"/>
                </a:solidFill>
                <a:latin typeface="+mn-ea"/>
              </a:rPr>
              <a:t>3</a:t>
            </a:r>
            <a:r>
              <a:rPr kumimoji="1" lang="ja-JP" altLang="en-US" sz="1200" dirty="0">
                <a:solidFill>
                  <a:schemeClr val="tx1"/>
                </a:solidFill>
                <a:latin typeface="+mn-ea"/>
              </a:rPr>
              <a:t>か月</a:t>
            </a:r>
          </a:p>
        </p:txBody>
      </p:sp>
      <p:sp>
        <p:nvSpPr>
          <p:cNvPr id="33" name="矢印: 右 32">
            <a:extLst>
              <a:ext uri="{FF2B5EF4-FFF2-40B4-BE49-F238E27FC236}">
                <a16:creationId xmlns:a16="http://schemas.microsoft.com/office/drawing/2014/main" id="{14E32068-EBBE-1BF6-5908-1E5B9115626A}"/>
              </a:ext>
            </a:extLst>
          </p:cNvPr>
          <p:cNvSpPr/>
          <p:nvPr/>
        </p:nvSpPr>
        <p:spPr>
          <a:xfrm>
            <a:off x="3050284" y="3473277"/>
            <a:ext cx="720000" cy="540511"/>
          </a:xfrm>
          <a:prstGeom prst="rightArrow">
            <a:avLst/>
          </a:prstGeom>
          <a:solidFill>
            <a:schemeClr val="accent6">
              <a:lumMod val="20000"/>
              <a:lumOff val="80000"/>
            </a:schemeClr>
          </a:solidFill>
          <a:ln cap="rnd">
            <a:solidFill>
              <a:schemeClr val="accent6"/>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kumimoji="1" lang="en-US" altLang="ja-JP" sz="1200" dirty="0">
                <a:solidFill>
                  <a:schemeClr val="tx1"/>
                </a:solidFill>
                <a:latin typeface="+mn-ea"/>
              </a:rPr>
              <a:t>3</a:t>
            </a:r>
            <a:r>
              <a:rPr kumimoji="1" lang="ja-JP" altLang="en-US" sz="1200" dirty="0">
                <a:solidFill>
                  <a:schemeClr val="tx1"/>
                </a:solidFill>
                <a:latin typeface="+mn-ea"/>
              </a:rPr>
              <a:t>か月</a:t>
            </a:r>
          </a:p>
        </p:txBody>
      </p:sp>
      <p:sp>
        <p:nvSpPr>
          <p:cNvPr id="37" name="矢印: 右 36">
            <a:extLst>
              <a:ext uri="{FF2B5EF4-FFF2-40B4-BE49-F238E27FC236}">
                <a16:creationId xmlns:a16="http://schemas.microsoft.com/office/drawing/2014/main" id="{BCF94DE0-1B2F-F318-4788-2E53FC63F226}"/>
              </a:ext>
            </a:extLst>
          </p:cNvPr>
          <p:cNvSpPr/>
          <p:nvPr/>
        </p:nvSpPr>
        <p:spPr>
          <a:xfrm>
            <a:off x="3773322" y="3473277"/>
            <a:ext cx="720000" cy="540511"/>
          </a:xfrm>
          <a:prstGeom prst="rightArrow">
            <a:avLst/>
          </a:prstGeom>
          <a:solidFill>
            <a:schemeClr val="accent6">
              <a:lumMod val="20000"/>
              <a:lumOff val="80000"/>
            </a:schemeClr>
          </a:solidFill>
          <a:ln cap="rnd">
            <a:solidFill>
              <a:schemeClr val="accent6"/>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kumimoji="1" lang="en-US" altLang="ja-JP" sz="1200" dirty="0">
                <a:solidFill>
                  <a:schemeClr val="tx1"/>
                </a:solidFill>
                <a:latin typeface="+mn-ea"/>
              </a:rPr>
              <a:t>3</a:t>
            </a:r>
            <a:r>
              <a:rPr kumimoji="1" lang="ja-JP" altLang="en-US" sz="1200" dirty="0">
                <a:solidFill>
                  <a:schemeClr val="tx1"/>
                </a:solidFill>
                <a:latin typeface="+mn-ea"/>
              </a:rPr>
              <a:t>か月</a:t>
            </a:r>
          </a:p>
        </p:txBody>
      </p:sp>
      <p:sp>
        <p:nvSpPr>
          <p:cNvPr id="44" name="矢印: 右 43">
            <a:extLst>
              <a:ext uri="{FF2B5EF4-FFF2-40B4-BE49-F238E27FC236}">
                <a16:creationId xmlns:a16="http://schemas.microsoft.com/office/drawing/2014/main" id="{0AE59319-5CD0-C415-CF06-6A477FF0AAB8}"/>
              </a:ext>
            </a:extLst>
          </p:cNvPr>
          <p:cNvSpPr/>
          <p:nvPr/>
        </p:nvSpPr>
        <p:spPr>
          <a:xfrm>
            <a:off x="4490895" y="3475735"/>
            <a:ext cx="720000" cy="540511"/>
          </a:xfrm>
          <a:prstGeom prst="rightArrow">
            <a:avLst/>
          </a:prstGeom>
          <a:solidFill>
            <a:schemeClr val="accent6">
              <a:lumMod val="20000"/>
              <a:lumOff val="80000"/>
            </a:schemeClr>
          </a:solidFill>
          <a:ln cap="rnd">
            <a:solidFill>
              <a:schemeClr val="accent6"/>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kumimoji="1" lang="en-US" altLang="ja-JP" sz="1200" dirty="0">
                <a:solidFill>
                  <a:schemeClr val="tx1"/>
                </a:solidFill>
                <a:latin typeface="+mn-ea"/>
              </a:rPr>
              <a:t>3</a:t>
            </a:r>
            <a:r>
              <a:rPr kumimoji="1" lang="ja-JP" altLang="en-US" sz="1200" dirty="0">
                <a:solidFill>
                  <a:schemeClr val="tx1"/>
                </a:solidFill>
                <a:latin typeface="+mn-ea"/>
              </a:rPr>
              <a:t>か月</a:t>
            </a:r>
          </a:p>
        </p:txBody>
      </p:sp>
      <p:sp>
        <p:nvSpPr>
          <p:cNvPr id="45" name="矢印: 右 44">
            <a:extLst>
              <a:ext uri="{FF2B5EF4-FFF2-40B4-BE49-F238E27FC236}">
                <a16:creationId xmlns:a16="http://schemas.microsoft.com/office/drawing/2014/main" id="{52238C3A-59D4-CB93-8673-DF38A165DA0B}"/>
              </a:ext>
            </a:extLst>
          </p:cNvPr>
          <p:cNvSpPr/>
          <p:nvPr/>
        </p:nvSpPr>
        <p:spPr>
          <a:xfrm>
            <a:off x="5213933" y="3475734"/>
            <a:ext cx="720000" cy="540511"/>
          </a:xfrm>
          <a:prstGeom prst="rightArrow">
            <a:avLst/>
          </a:prstGeom>
          <a:solidFill>
            <a:schemeClr val="accent6">
              <a:lumMod val="20000"/>
              <a:lumOff val="80000"/>
            </a:schemeClr>
          </a:solidFill>
          <a:ln cap="rnd">
            <a:solidFill>
              <a:schemeClr val="accent6"/>
            </a:solidFill>
            <a:round/>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kumimoji="1" lang="en-US" altLang="ja-JP" sz="1200" dirty="0">
                <a:solidFill>
                  <a:schemeClr val="tx1"/>
                </a:solidFill>
                <a:latin typeface="+mn-ea"/>
              </a:rPr>
              <a:t>3</a:t>
            </a:r>
            <a:r>
              <a:rPr kumimoji="1" lang="ja-JP" altLang="en-US" sz="1200" dirty="0">
                <a:solidFill>
                  <a:schemeClr val="tx1"/>
                </a:solidFill>
                <a:latin typeface="+mn-ea"/>
              </a:rPr>
              <a:t>か月</a:t>
            </a:r>
          </a:p>
        </p:txBody>
      </p:sp>
      <p:cxnSp>
        <p:nvCxnSpPr>
          <p:cNvPr id="21" name="直線コネクタ 20">
            <a:extLst>
              <a:ext uri="{FF2B5EF4-FFF2-40B4-BE49-F238E27FC236}">
                <a16:creationId xmlns:a16="http://schemas.microsoft.com/office/drawing/2014/main" id="{E52598FA-A287-6CB0-26FC-067E61E11370}"/>
              </a:ext>
            </a:extLst>
          </p:cNvPr>
          <p:cNvCxnSpPr>
            <a:cxnSpLocks/>
          </p:cNvCxnSpPr>
          <p:nvPr/>
        </p:nvCxnSpPr>
        <p:spPr>
          <a:xfrm>
            <a:off x="3050515" y="2837240"/>
            <a:ext cx="0" cy="906293"/>
          </a:xfrm>
          <a:prstGeom prst="line">
            <a:avLst/>
          </a:prstGeom>
          <a:ln>
            <a:solidFill>
              <a:srgbClr val="FF0000"/>
            </a:solidFill>
            <a:tailEnd type="oval"/>
          </a:ln>
        </p:spPr>
        <p:style>
          <a:lnRef idx="2">
            <a:schemeClr val="accent1"/>
          </a:lnRef>
          <a:fillRef idx="0">
            <a:schemeClr val="accent1"/>
          </a:fillRef>
          <a:effectRef idx="1">
            <a:schemeClr val="accent1"/>
          </a:effectRef>
          <a:fontRef idx="minor">
            <a:schemeClr val="tx1"/>
          </a:fontRef>
        </p:style>
      </p:cxnSp>
      <p:cxnSp>
        <p:nvCxnSpPr>
          <p:cNvPr id="47" name="直線コネクタ 46">
            <a:extLst>
              <a:ext uri="{FF2B5EF4-FFF2-40B4-BE49-F238E27FC236}">
                <a16:creationId xmlns:a16="http://schemas.microsoft.com/office/drawing/2014/main" id="{324384BF-BC2D-2F78-6912-CC23B3A911A1}"/>
              </a:ext>
            </a:extLst>
          </p:cNvPr>
          <p:cNvCxnSpPr>
            <a:cxnSpLocks/>
            <a:endCxn id="45" idx="3"/>
          </p:cNvCxnSpPr>
          <p:nvPr/>
        </p:nvCxnSpPr>
        <p:spPr>
          <a:xfrm flipH="1">
            <a:off x="5933933" y="1980458"/>
            <a:ext cx="0" cy="1765532"/>
          </a:xfrm>
          <a:prstGeom prst="line">
            <a:avLst/>
          </a:prstGeom>
          <a:ln>
            <a:solidFill>
              <a:schemeClr val="accent5">
                <a:lumMod val="60000"/>
                <a:lumOff val="40000"/>
              </a:schemeClr>
            </a:solidFill>
            <a:tailEnd type="oval"/>
          </a:ln>
        </p:spPr>
        <p:style>
          <a:lnRef idx="2">
            <a:schemeClr val="accent1"/>
          </a:lnRef>
          <a:fillRef idx="0">
            <a:schemeClr val="accent1"/>
          </a:fillRef>
          <a:effectRef idx="1">
            <a:schemeClr val="accent1"/>
          </a:effectRef>
          <a:fontRef idx="minor">
            <a:schemeClr val="tx1"/>
          </a:fontRef>
        </p:style>
      </p:cxnSp>
      <p:sp>
        <p:nvSpPr>
          <p:cNvPr id="51" name="テキスト ボックス 50">
            <a:extLst>
              <a:ext uri="{FF2B5EF4-FFF2-40B4-BE49-F238E27FC236}">
                <a16:creationId xmlns:a16="http://schemas.microsoft.com/office/drawing/2014/main" id="{564CCE85-A191-7A0E-1A86-E6169DCB32B5}"/>
              </a:ext>
            </a:extLst>
          </p:cNvPr>
          <p:cNvSpPr txBox="1"/>
          <p:nvPr/>
        </p:nvSpPr>
        <p:spPr>
          <a:xfrm>
            <a:off x="0" y="162860"/>
            <a:ext cx="6858000" cy="400110"/>
          </a:xfrm>
          <a:prstGeom prst="rect">
            <a:avLst/>
          </a:prstGeom>
          <a:noFill/>
        </p:spPr>
        <p:txBody>
          <a:bodyPr wrap="square" rtlCol="0">
            <a:spAutoFit/>
          </a:bodyPr>
          <a:lstStyle/>
          <a:p>
            <a:pPr algn="ctr"/>
            <a:r>
              <a:rPr kumimoji="1" lang="en-US" altLang="ja-JP" sz="2000" dirty="0">
                <a:latin typeface="+mn-ea"/>
              </a:rPr>
              <a:t>【</a:t>
            </a:r>
            <a:r>
              <a:rPr kumimoji="1" lang="ja-JP" altLang="en-US" sz="2000" dirty="0">
                <a:latin typeface="+mn-ea"/>
              </a:rPr>
              <a:t>ライドシェア車両の年次検査・点検時期のイメージ</a:t>
            </a:r>
            <a:r>
              <a:rPr kumimoji="1" lang="en-US" altLang="ja-JP" sz="2000" dirty="0">
                <a:latin typeface="+mn-ea"/>
              </a:rPr>
              <a:t>】</a:t>
            </a:r>
            <a:endParaRPr kumimoji="1" lang="ja-JP" altLang="en-US" sz="2000" dirty="0">
              <a:latin typeface="+mn-ea"/>
            </a:endParaRPr>
          </a:p>
        </p:txBody>
      </p:sp>
      <p:cxnSp>
        <p:nvCxnSpPr>
          <p:cNvPr id="57" name="直線コネクタ 56">
            <a:extLst>
              <a:ext uri="{FF2B5EF4-FFF2-40B4-BE49-F238E27FC236}">
                <a16:creationId xmlns:a16="http://schemas.microsoft.com/office/drawing/2014/main" id="{34E667B1-8197-B81B-CD20-8BC18E9BA007}"/>
              </a:ext>
            </a:extLst>
          </p:cNvPr>
          <p:cNvCxnSpPr>
            <a:cxnSpLocks/>
            <a:endCxn id="17" idx="1"/>
          </p:cNvCxnSpPr>
          <p:nvPr/>
        </p:nvCxnSpPr>
        <p:spPr>
          <a:xfrm>
            <a:off x="895138" y="3203106"/>
            <a:ext cx="0" cy="540427"/>
          </a:xfrm>
          <a:prstGeom prst="line">
            <a:avLst/>
          </a:prstGeom>
          <a:ln>
            <a:solidFill>
              <a:schemeClr val="accent6"/>
            </a:solidFill>
            <a:tailEnd type="oval"/>
          </a:ln>
        </p:spPr>
        <p:style>
          <a:lnRef idx="2">
            <a:schemeClr val="accent1"/>
          </a:lnRef>
          <a:fillRef idx="0">
            <a:schemeClr val="accent1"/>
          </a:fillRef>
          <a:effectRef idx="1">
            <a:schemeClr val="accent1"/>
          </a:effectRef>
          <a:fontRef idx="minor">
            <a:schemeClr val="tx1"/>
          </a:fontRef>
        </p:style>
      </p:cxnSp>
      <p:cxnSp>
        <p:nvCxnSpPr>
          <p:cNvPr id="61" name="直線コネクタ 60">
            <a:extLst>
              <a:ext uri="{FF2B5EF4-FFF2-40B4-BE49-F238E27FC236}">
                <a16:creationId xmlns:a16="http://schemas.microsoft.com/office/drawing/2014/main" id="{E7DE280D-0FFE-11A3-5623-DA776F4F7758}"/>
              </a:ext>
            </a:extLst>
          </p:cNvPr>
          <p:cNvCxnSpPr>
            <a:cxnSpLocks/>
            <a:stCxn id="41" idx="2"/>
            <a:endCxn id="18" idx="1"/>
          </p:cNvCxnSpPr>
          <p:nvPr/>
        </p:nvCxnSpPr>
        <p:spPr>
          <a:xfrm>
            <a:off x="1612711" y="3353729"/>
            <a:ext cx="0" cy="392262"/>
          </a:xfrm>
          <a:prstGeom prst="line">
            <a:avLst/>
          </a:prstGeom>
          <a:ln>
            <a:solidFill>
              <a:schemeClr val="accent6"/>
            </a:solidFill>
            <a:tailEnd type="oval"/>
          </a:ln>
        </p:spPr>
        <p:style>
          <a:lnRef idx="2">
            <a:schemeClr val="accent1"/>
          </a:lnRef>
          <a:fillRef idx="0">
            <a:schemeClr val="accent1"/>
          </a:fillRef>
          <a:effectRef idx="1">
            <a:schemeClr val="accent1"/>
          </a:effectRef>
          <a:fontRef idx="minor">
            <a:schemeClr val="tx1"/>
          </a:fontRef>
        </p:style>
      </p:cxnSp>
      <p:cxnSp>
        <p:nvCxnSpPr>
          <p:cNvPr id="62" name="直線コネクタ 61">
            <a:extLst>
              <a:ext uri="{FF2B5EF4-FFF2-40B4-BE49-F238E27FC236}">
                <a16:creationId xmlns:a16="http://schemas.microsoft.com/office/drawing/2014/main" id="{7BAE6B94-2F65-B3BD-C27E-E8C7D23341C9}"/>
              </a:ext>
            </a:extLst>
          </p:cNvPr>
          <p:cNvCxnSpPr>
            <a:cxnSpLocks/>
          </p:cNvCxnSpPr>
          <p:nvPr/>
        </p:nvCxnSpPr>
        <p:spPr>
          <a:xfrm>
            <a:off x="2334487" y="3203106"/>
            <a:ext cx="0" cy="540427"/>
          </a:xfrm>
          <a:prstGeom prst="line">
            <a:avLst/>
          </a:prstGeom>
          <a:ln>
            <a:solidFill>
              <a:schemeClr val="accent6"/>
            </a:solidFill>
            <a:tailEnd type="oval"/>
          </a:ln>
        </p:spPr>
        <p:style>
          <a:lnRef idx="2">
            <a:schemeClr val="accent1"/>
          </a:lnRef>
          <a:fillRef idx="0">
            <a:schemeClr val="accent1"/>
          </a:fillRef>
          <a:effectRef idx="1">
            <a:schemeClr val="accent1"/>
          </a:effectRef>
          <a:fontRef idx="minor">
            <a:schemeClr val="tx1"/>
          </a:fontRef>
        </p:style>
      </p:cxnSp>
      <p:cxnSp>
        <p:nvCxnSpPr>
          <p:cNvPr id="63" name="直線コネクタ 62">
            <a:extLst>
              <a:ext uri="{FF2B5EF4-FFF2-40B4-BE49-F238E27FC236}">
                <a16:creationId xmlns:a16="http://schemas.microsoft.com/office/drawing/2014/main" id="{ADDFD0E0-8F22-EC91-CB5E-1B94BE7E944E}"/>
              </a:ext>
            </a:extLst>
          </p:cNvPr>
          <p:cNvCxnSpPr>
            <a:cxnSpLocks/>
          </p:cNvCxnSpPr>
          <p:nvPr/>
        </p:nvCxnSpPr>
        <p:spPr>
          <a:xfrm>
            <a:off x="3770284" y="3276784"/>
            <a:ext cx="0" cy="466749"/>
          </a:xfrm>
          <a:prstGeom prst="line">
            <a:avLst/>
          </a:prstGeom>
          <a:ln>
            <a:solidFill>
              <a:schemeClr val="accent6"/>
            </a:solidFill>
            <a:tailEnd type="oval"/>
          </a:ln>
        </p:spPr>
        <p:style>
          <a:lnRef idx="2">
            <a:schemeClr val="accent1"/>
          </a:lnRef>
          <a:fillRef idx="0">
            <a:schemeClr val="accent1"/>
          </a:fillRef>
          <a:effectRef idx="1">
            <a:schemeClr val="accent1"/>
          </a:effectRef>
          <a:fontRef idx="minor">
            <a:schemeClr val="tx1"/>
          </a:fontRef>
        </p:style>
      </p:cxnSp>
      <p:cxnSp>
        <p:nvCxnSpPr>
          <p:cNvPr id="64" name="直線コネクタ 63">
            <a:extLst>
              <a:ext uri="{FF2B5EF4-FFF2-40B4-BE49-F238E27FC236}">
                <a16:creationId xmlns:a16="http://schemas.microsoft.com/office/drawing/2014/main" id="{AF4477E0-2534-63E5-E53C-ECE4EF65B573}"/>
              </a:ext>
            </a:extLst>
          </p:cNvPr>
          <p:cNvCxnSpPr>
            <a:cxnSpLocks/>
          </p:cNvCxnSpPr>
          <p:nvPr/>
        </p:nvCxnSpPr>
        <p:spPr>
          <a:xfrm flipH="1">
            <a:off x="4489512" y="3279488"/>
            <a:ext cx="0" cy="464045"/>
          </a:xfrm>
          <a:prstGeom prst="line">
            <a:avLst/>
          </a:prstGeom>
          <a:ln>
            <a:solidFill>
              <a:schemeClr val="accent6"/>
            </a:solidFill>
            <a:tailEnd type="oval"/>
          </a:ln>
        </p:spPr>
        <p:style>
          <a:lnRef idx="2">
            <a:schemeClr val="accent1"/>
          </a:lnRef>
          <a:fillRef idx="0">
            <a:schemeClr val="accent1"/>
          </a:fillRef>
          <a:effectRef idx="1">
            <a:schemeClr val="accent1"/>
          </a:effectRef>
          <a:fontRef idx="minor">
            <a:schemeClr val="tx1"/>
          </a:fontRef>
        </p:style>
      </p:cxnSp>
      <p:cxnSp>
        <p:nvCxnSpPr>
          <p:cNvPr id="65" name="直線コネクタ 64">
            <a:extLst>
              <a:ext uri="{FF2B5EF4-FFF2-40B4-BE49-F238E27FC236}">
                <a16:creationId xmlns:a16="http://schemas.microsoft.com/office/drawing/2014/main" id="{23E0140D-F189-3E31-CD1A-FF6800B353B2}"/>
              </a:ext>
            </a:extLst>
          </p:cNvPr>
          <p:cNvCxnSpPr>
            <a:cxnSpLocks/>
          </p:cNvCxnSpPr>
          <p:nvPr/>
        </p:nvCxnSpPr>
        <p:spPr>
          <a:xfrm>
            <a:off x="5210895" y="3276784"/>
            <a:ext cx="0" cy="466749"/>
          </a:xfrm>
          <a:prstGeom prst="line">
            <a:avLst/>
          </a:prstGeom>
          <a:ln>
            <a:solidFill>
              <a:schemeClr val="accent6"/>
            </a:solidFill>
            <a:tailEnd type="oval"/>
          </a:ln>
        </p:spPr>
        <p:style>
          <a:lnRef idx="2">
            <a:schemeClr val="accent1"/>
          </a:lnRef>
          <a:fillRef idx="0">
            <a:schemeClr val="accent1"/>
          </a:fillRef>
          <a:effectRef idx="1">
            <a:schemeClr val="accent1"/>
          </a:effectRef>
          <a:fontRef idx="minor">
            <a:schemeClr val="tx1"/>
          </a:fontRef>
        </p:style>
      </p:cxnSp>
      <p:sp>
        <p:nvSpPr>
          <p:cNvPr id="41" name="テキスト ボックス 40">
            <a:extLst>
              <a:ext uri="{FF2B5EF4-FFF2-40B4-BE49-F238E27FC236}">
                <a16:creationId xmlns:a16="http://schemas.microsoft.com/office/drawing/2014/main" id="{E9CB007B-04A7-D59A-83B0-FE24A2C80D84}"/>
              </a:ext>
            </a:extLst>
          </p:cNvPr>
          <p:cNvSpPr txBox="1"/>
          <p:nvPr/>
        </p:nvSpPr>
        <p:spPr>
          <a:xfrm>
            <a:off x="473493" y="2953619"/>
            <a:ext cx="2278435" cy="400110"/>
          </a:xfrm>
          <a:prstGeom prst="rect">
            <a:avLst/>
          </a:prstGeom>
          <a:solidFill>
            <a:schemeClr val="bg1"/>
          </a:solidFill>
          <a:ln w="19050">
            <a:solidFill>
              <a:schemeClr val="accent6"/>
            </a:solidFill>
          </a:ln>
        </p:spPr>
        <p:txBody>
          <a:bodyPr wrap="none" lIns="36000" rIns="36000" rtlCol="0" anchor="ctr" anchorCtr="0">
            <a:spAutoFit/>
          </a:bodyPr>
          <a:lstStyle/>
          <a:p>
            <a:pPr algn="ctr"/>
            <a:r>
              <a:rPr kumimoji="1" lang="ja-JP" altLang="en-US" sz="1000" b="1" dirty="0">
                <a:solidFill>
                  <a:schemeClr val="accent6">
                    <a:lumMod val="75000"/>
                  </a:schemeClr>
                </a:solidFill>
              </a:rPr>
              <a:t>中間点検</a:t>
            </a:r>
            <a:endParaRPr kumimoji="1" lang="en-US" altLang="ja-JP" sz="1000" b="1" dirty="0">
              <a:solidFill>
                <a:schemeClr val="accent6">
                  <a:lumMod val="75000"/>
                </a:schemeClr>
              </a:solidFill>
            </a:endParaRPr>
          </a:p>
          <a:p>
            <a:pPr algn="ctr"/>
            <a:r>
              <a:rPr kumimoji="1" lang="ja-JP" altLang="en-US" sz="1000" dirty="0"/>
              <a:t>「点検基準 別表３（事業用３か月）」</a:t>
            </a:r>
            <a:endParaRPr kumimoji="1" lang="en-US" altLang="ja-JP" sz="1000" dirty="0"/>
          </a:p>
        </p:txBody>
      </p:sp>
      <p:sp>
        <p:nvSpPr>
          <p:cNvPr id="76" name="テキスト ボックス 75">
            <a:extLst>
              <a:ext uri="{FF2B5EF4-FFF2-40B4-BE49-F238E27FC236}">
                <a16:creationId xmlns:a16="http://schemas.microsoft.com/office/drawing/2014/main" id="{13C59901-20E5-C3A5-5CD1-DC06497A1054}"/>
              </a:ext>
            </a:extLst>
          </p:cNvPr>
          <p:cNvSpPr txBox="1"/>
          <p:nvPr/>
        </p:nvSpPr>
        <p:spPr>
          <a:xfrm>
            <a:off x="3345584" y="2953619"/>
            <a:ext cx="2278435" cy="400110"/>
          </a:xfrm>
          <a:prstGeom prst="rect">
            <a:avLst/>
          </a:prstGeom>
          <a:solidFill>
            <a:schemeClr val="bg1"/>
          </a:solidFill>
          <a:ln w="19050">
            <a:solidFill>
              <a:schemeClr val="accent6"/>
            </a:solidFill>
          </a:ln>
        </p:spPr>
        <p:txBody>
          <a:bodyPr wrap="none" lIns="36000" rIns="36000" rtlCol="0" anchor="ctr" anchorCtr="0">
            <a:spAutoFit/>
          </a:bodyPr>
          <a:lstStyle/>
          <a:p>
            <a:pPr algn="ctr"/>
            <a:r>
              <a:rPr kumimoji="1" lang="ja-JP" altLang="en-US" sz="1000" b="1" dirty="0">
                <a:solidFill>
                  <a:schemeClr val="accent6">
                    <a:lumMod val="75000"/>
                  </a:schemeClr>
                </a:solidFill>
              </a:rPr>
              <a:t>中間点検</a:t>
            </a:r>
            <a:endParaRPr kumimoji="1" lang="en-US" altLang="ja-JP" sz="1000" b="1" dirty="0">
              <a:solidFill>
                <a:schemeClr val="accent6">
                  <a:lumMod val="75000"/>
                </a:schemeClr>
              </a:solidFill>
            </a:endParaRPr>
          </a:p>
          <a:p>
            <a:pPr algn="ctr"/>
            <a:r>
              <a:rPr kumimoji="1" lang="ja-JP" altLang="en-US" sz="1000" dirty="0"/>
              <a:t>「点検基準 別表３（事業用３か月）」</a:t>
            </a:r>
            <a:endParaRPr kumimoji="1" lang="en-US" altLang="ja-JP" sz="1000" dirty="0"/>
          </a:p>
        </p:txBody>
      </p:sp>
      <p:sp>
        <p:nvSpPr>
          <p:cNvPr id="49" name="テキスト ボックス 48">
            <a:extLst>
              <a:ext uri="{FF2B5EF4-FFF2-40B4-BE49-F238E27FC236}">
                <a16:creationId xmlns:a16="http://schemas.microsoft.com/office/drawing/2014/main" id="{C93D2BEB-5AA6-7CE9-51DD-E73E57CC28E0}"/>
              </a:ext>
            </a:extLst>
          </p:cNvPr>
          <p:cNvSpPr txBox="1"/>
          <p:nvPr/>
        </p:nvSpPr>
        <p:spPr>
          <a:xfrm>
            <a:off x="3758757" y="1616439"/>
            <a:ext cx="3047877" cy="553998"/>
          </a:xfrm>
          <a:prstGeom prst="rect">
            <a:avLst/>
          </a:prstGeom>
          <a:solidFill>
            <a:schemeClr val="bg1"/>
          </a:solidFill>
          <a:ln w="19050">
            <a:solidFill>
              <a:schemeClr val="accent5">
                <a:lumMod val="60000"/>
                <a:lumOff val="40000"/>
              </a:schemeClr>
            </a:solidFill>
          </a:ln>
        </p:spPr>
        <p:txBody>
          <a:bodyPr wrap="none" lIns="36000" rIns="36000" rtlCol="0">
            <a:spAutoFit/>
          </a:bodyPr>
          <a:lstStyle/>
          <a:p>
            <a:pPr algn="ctr"/>
            <a:r>
              <a:rPr kumimoji="1" lang="ja-JP" altLang="en-US" sz="1000" dirty="0">
                <a:solidFill>
                  <a:schemeClr val="tx2">
                    <a:lumMod val="75000"/>
                    <a:lumOff val="25000"/>
                  </a:schemeClr>
                </a:solidFill>
                <a:latin typeface="+mn-ea"/>
              </a:rPr>
              <a:t>継続検査</a:t>
            </a:r>
            <a:endParaRPr kumimoji="1" lang="en-US" altLang="ja-JP" sz="1000" dirty="0">
              <a:solidFill>
                <a:schemeClr val="tx2">
                  <a:lumMod val="75000"/>
                  <a:lumOff val="25000"/>
                </a:schemeClr>
              </a:solidFill>
              <a:latin typeface="+mn-ea"/>
            </a:endParaRPr>
          </a:p>
          <a:p>
            <a:pPr algn="ctr"/>
            <a:r>
              <a:rPr kumimoji="1" lang="ja-JP" altLang="en-US" sz="1000" b="1" dirty="0">
                <a:solidFill>
                  <a:srgbClr val="FF0000"/>
                </a:solidFill>
                <a:latin typeface="+mn-ea"/>
              </a:rPr>
              <a:t>年次点検</a:t>
            </a:r>
            <a:r>
              <a:rPr kumimoji="1" lang="ja-JP" altLang="en-US" sz="1000" dirty="0"/>
              <a:t>「点検基準 別表３（事業用・１２か月）」</a:t>
            </a:r>
            <a:endParaRPr kumimoji="1" lang="en-US" altLang="ja-JP" sz="1000" dirty="0"/>
          </a:p>
          <a:p>
            <a:pPr algn="ctr"/>
            <a:r>
              <a:rPr kumimoji="1" lang="en-US" altLang="ja-JP" sz="1000" b="1" dirty="0">
                <a:latin typeface="+mn-ea"/>
              </a:rPr>
              <a:t>※</a:t>
            </a:r>
            <a:r>
              <a:rPr kumimoji="1" lang="ja-JP" altLang="en-US" sz="1000" b="1" dirty="0">
                <a:latin typeface="+mn-ea"/>
              </a:rPr>
              <a:t>点検整備済ステッカー貼付対象</a:t>
            </a:r>
            <a:endParaRPr kumimoji="1" lang="en-US" altLang="ja-JP" sz="1000" b="1" dirty="0">
              <a:latin typeface="+mn-ea"/>
            </a:endParaRPr>
          </a:p>
        </p:txBody>
      </p:sp>
      <p:sp>
        <p:nvSpPr>
          <p:cNvPr id="16" name="テキスト ボックス 15">
            <a:extLst>
              <a:ext uri="{FF2B5EF4-FFF2-40B4-BE49-F238E27FC236}">
                <a16:creationId xmlns:a16="http://schemas.microsoft.com/office/drawing/2014/main" id="{963B5686-F0D6-2B2E-AFEF-C4EF59A6793E}"/>
              </a:ext>
            </a:extLst>
          </p:cNvPr>
          <p:cNvSpPr txBox="1"/>
          <p:nvPr/>
        </p:nvSpPr>
        <p:spPr>
          <a:xfrm>
            <a:off x="3215361" y="6093455"/>
            <a:ext cx="3544560" cy="553998"/>
          </a:xfrm>
          <a:prstGeom prst="rect">
            <a:avLst/>
          </a:prstGeom>
          <a:solidFill>
            <a:schemeClr val="bg1"/>
          </a:solidFill>
          <a:ln w="19050">
            <a:solidFill>
              <a:srgbClr val="0070C0"/>
            </a:solidFill>
          </a:ln>
        </p:spPr>
        <p:txBody>
          <a:bodyPr wrap="none" rtlCol="0">
            <a:spAutoFit/>
          </a:bodyPr>
          <a:lstStyle/>
          <a:p>
            <a:pPr algn="ctr"/>
            <a:r>
              <a:rPr kumimoji="1" lang="ja-JP" altLang="en-US" sz="1000" dirty="0">
                <a:solidFill>
                  <a:schemeClr val="tx2">
                    <a:lumMod val="75000"/>
                    <a:lumOff val="25000"/>
                  </a:schemeClr>
                </a:solidFill>
              </a:rPr>
              <a:t>継続検査</a:t>
            </a:r>
            <a:endParaRPr kumimoji="1" lang="en-US" altLang="ja-JP" sz="1000" dirty="0">
              <a:solidFill>
                <a:schemeClr val="tx2">
                  <a:lumMod val="75000"/>
                  <a:lumOff val="25000"/>
                </a:schemeClr>
              </a:solidFill>
            </a:endParaRPr>
          </a:p>
          <a:p>
            <a:pPr algn="ctr"/>
            <a:r>
              <a:rPr kumimoji="1" lang="ja-JP" altLang="en-US" sz="1000" dirty="0">
                <a:solidFill>
                  <a:schemeClr val="tx2">
                    <a:lumMod val="75000"/>
                    <a:lumOff val="25000"/>
                  </a:schemeClr>
                </a:solidFill>
              </a:rPr>
              <a:t>法定定期点検</a:t>
            </a:r>
            <a:r>
              <a:rPr kumimoji="1" lang="ja-JP" altLang="en-US" sz="1000" dirty="0"/>
              <a:t>「点検基準 別表６（自家用乗用２４か月）」</a:t>
            </a:r>
            <a:endParaRPr kumimoji="1" lang="en-US" altLang="ja-JP" sz="1000" dirty="0"/>
          </a:p>
          <a:p>
            <a:pPr algn="ctr"/>
            <a:r>
              <a:rPr kumimoji="1" lang="en-US" altLang="ja-JP" sz="1000" dirty="0"/>
              <a:t>※</a:t>
            </a:r>
            <a:r>
              <a:rPr kumimoji="1" lang="ja-JP" altLang="en-US" sz="1000" dirty="0"/>
              <a:t>点検整備済ステッカー貼付対象</a:t>
            </a:r>
            <a:endParaRPr kumimoji="1" lang="en-US" altLang="ja-JP" sz="1000" dirty="0"/>
          </a:p>
        </p:txBody>
      </p:sp>
      <p:sp>
        <p:nvSpPr>
          <p:cNvPr id="6" name="テキスト ボックス 5">
            <a:extLst>
              <a:ext uri="{FF2B5EF4-FFF2-40B4-BE49-F238E27FC236}">
                <a16:creationId xmlns:a16="http://schemas.microsoft.com/office/drawing/2014/main" id="{6EC2066D-E448-98CC-8326-9B79F4BCD5DF}"/>
              </a:ext>
            </a:extLst>
          </p:cNvPr>
          <p:cNvSpPr txBox="1"/>
          <p:nvPr/>
        </p:nvSpPr>
        <p:spPr>
          <a:xfrm>
            <a:off x="133064" y="7231509"/>
            <a:ext cx="6577272" cy="1631216"/>
          </a:xfrm>
          <a:prstGeom prst="rect">
            <a:avLst/>
          </a:prstGeom>
          <a:noFill/>
          <a:ln>
            <a:solidFill>
              <a:schemeClr val="tx1"/>
            </a:solidFill>
          </a:ln>
        </p:spPr>
        <p:txBody>
          <a:bodyPr wrap="square" rtlCol="0">
            <a:spAutoFit/>
          </a:bodyPr>
          <a:lstStyle/>
          <a:p>
            <a:r>
              <a:rPr kumimoji="1" lang="en-US" altLang="ja-JP" sz="1400" b="1" dirty="0">
                <a:latin typeface="+mn-ea"/>
              </a:rPr>
              <a:t>※</a:t>
            </a:r>
            <a:r>
              <a:rPr kumimoji="1" lang="ja-JP" altLang="en-US" sz="1400" b="1" dirty="0">
                <a:latin typeface="+mn-ea"/>
              </a:rPr>
              <a:t>中間点検・年次点検を行った際の点検整備済ステッカーの貼付について</a:t>
            </a:r>
            <a:endParaRPr kumimoji="1" lang="en-US" altLang="ja-JP" sz="1400" b="1" dirty="0">
              <a:latin typeface="+mn-ea"/>
            </a:endParaRPr>
          </a:p>
          <a:p>
            <a:pPr marL="216000"/>
            <a:r>
              <a:rPr kumimoji="1" lang="ja-JP" altLang="en-US" sz="1400" dirty="0">
                <a:latin typeface="+mn-ea"/>
              </a:rPr>
              <a:t>　</a:t>
            </a:r>
            <a:r>
              <a:rPr kumimoji="1" lang="ja-JP" altLang="en-US" sz="1200" dirty="0">
                <a:latin typeface="+mn-ea"/>
              </a:rPr>
              <a:t>ライドシェア車両の「中間点検（３か月ごと別表３）」及び「年次点検（１２か月ごと別表３）」は運送法により、タクシー事業者に求められており、車両法としては自家用乗用車の場合、１年点検・２年点検（別表６）の実施が求められている。</a:t>
            </a:r>
            <a:endParaRPr kumimoji="1" lang="en-US" altLang="ja-JP" sz="1200" dirty="0">
              <a:latin typeface="+mn-ea"/>
            </a:endParaRPr>
          </a:p>
          <a:p>
            <a:pPr marL="216000"/>
            <a:r>
              <a:rPr kumimoji="1" lang="ja-JP" altLang="en-US" sz="1200" dirty="0">
                <a:latin typeface="+mn-ea"/>
              </a:rPr>
              <a:t>　また、年次点検（１２か月ごと別表３）を行った場合、１年点検・２年点検（別表６）との点検項目の差分については車両法の観点から追加の任意点検となる。</a:t>
            </a:r>
            <a:endParaRPr kumimoji="1" lang="en-US" altLang="ja-JP" sz="1200" dirty="0">
              <a:latin typeface="+mn-ea"/>
            </a:endParaRPr>
          </a:p>
          <a:p>
            <a:pPr marL="216000"/>
            <a:r>
              <a:rPr kumimoji="1" lang="ja-JP" altLang="en-US" sz="1200" dirty="0">
                <a:latin typeface="+mn-ea"/>
              </a:rPr>
              <a:t>　このため、</a:t>
            </a:r>
            <a:r>
              <a:rPr kumimoji="1" lang="ja-JP" altLang="en-US" sz="1200" b="1" dirty="0">
                <a:latin typeface="+mn-ea"/>
              </a:rPr>
              <a:t>「中間点検（３か月ごと別表３）」は貼付対象外</a:t>
            </a:r>
            <a:r>
              <a:rPr kumimoji="1" lang="ja-JP" altLang="en-US" sz="1200" dirty="0">
                <a:latin typeface="+mn-ea"/>
              </a:rPr>
              <a:t>、</a:t>
            </a:r>
            <a:r>
              <a:rPr kumimoji="1" lang="ja-JP" altLang="en-US" sz="1200" b="1" dirty="0">
                <a:latin typeface="+mn-ea"/>
              </a:rPr>
              <a:t>「年次点検（１２か月ごと別表３）」は貼付対象</a:t>
            </a:r>
            <a:r>
              <a:rPr kumimoji="1" lang="ja-JP" altLang="en-US" sz="1200" dirty="0">
                <a:latin typeface="+mn-ea"/>
              </a:rPr>
              <a:t>（別表６の点検項目を包含しているため）となる。</a:t>
            </a:r>
            <a:endParaRPr kumimoji="1" lang="en-US" altLang="ja-JP" sz="1200" dirty="0">
              <a:latin typeface="+mn-ea"/>
            </a:endParaRPr>
          </a:p>
        </p:txBody>
      </p:sp>
      <p:cxnSp>
        <p:nvCxnSpPr>
          <p:cNvPr id="4" name="直線コネクタ 3">
            <a:extLst>
              <a:ext uri="{FF2B5EF4-FFF2-40B4-BE49-F238E27FC236}">
                <a16:creationId xmlns:a16="http://schemas.microsoft.com/office/drawing/2014/main" id="{C84479C6-D75C-4C46-6F77-700684333D87}"/>
              </a:ext>
            </a:extLst>
          </p:cNvPr>
          <p:cNvCxnSpPr>
            <a:cxnSpLocks/>
            <a:stCxn id="15" idx="1"/>
            <a:endCxn id="40" idx="0"/>
          </p:cNvCxnSpPr>
          <p:nvPr/>
        </p:nvCxnSpPr>
        <p:spPr>
          <a:xfrm>
            <a:off x="3044800" y="5011516"/>
            <a:ext cx="3" cy="406828"/>
          </a:xfrm>
          <a:prstGeom prst="line">
            <a:avLst/>
          </a:prstGeom>
          <a:ln>
            <a:solidFill>
              <a:srgbClr val="0070C0"/>
            </a:solidFill>
            <a:headEnd type="oval"/>
          </a:ln>
        </p:spPr>
        <p:style>
          <a:lnRef idx="2">
            <a:schemeClr val="accent1"/>
          </a:lnRef>
          <a:fillRef idx="0">
            <a:schemeClr val="accent1"/>
          </a:fillRef>
          <a:effectRef idx="1">
            <a:schemeClr val="accent1"/>
          </a:effectRef>
          <a:fontRef idx="minor">
            <a:schemeClr val="tx1"/>
          </a:fontRef>
        </p:style>
      </p:cxnSp>
      <p:cxnSp>
        <p:nvCxnSpPr>
          <p:cNvPr id="22" name="直線コネクタ 21">
            <a:extLst>
              <a:ext uri="{FF2B5EF4-FFF2-40B4-BE49-F238E27FC236}">
                <a16:creationId xmlns:a16="http://schemas.microsoft.com/office/drawing/2014/main" id="{1E1040C1-1FB0-6F36-914D-910FD065C5BB}"/>
              </a:ext>
            </a:extLst>
          </p:cNvPr>
          <p:cNvCxnSpPr>
            <a:cxnSpLocks/>
          </p:cNvCxnSpPr>
          <p:nvPr/>
        </p:nvCxnSpPr>
        <p:spPr>
          <a:xfrm flipH="1">
            <a:off x="5929366" y="5021719"/>
            <a:ext cx="1888" cy="1071736"/>
          </a:xfrm>
          <a:prstGeom prst="line">
            <a:avLst/>
          </a:prstGeom>
          <a:ln>
            <a:solidFill>
              <a:srgbClr val="0070C0"/>
            </a:solidFill>
            <a:headEnd type="oval"/>
          </a:ln>
        </p:spPr>
        <p:style>
          <a:lnRef idx="2">
            <a:schemeClr val="accent1"/>
          </a:lnRef>
          <a:fillRef idx="0">
            <a:schemeClr val="accent1"/>
          </a:fillRef>
          <a:effectRef idx="1">
            <a:schemeClr val="accent1"/>
          </a:effectRef>
          <a:fontRef idx="minor">
            <a:schemeClr val="tx1"/>
          </a:fontRef>
        </p:style>
      </p:cxnSp>
      <p:sp>
        <p:nvSpPr>
          <p:cNvPr id="2" name="テキスト ボックス 1">
            <a:extLst>
              <a:ext uri="{FF2B5EF4-FFF2-40B4-BE49-F238E27FC236}">
                <a16:creationId xmlns:a16="http://schemas.microsoft.com/office/drawing/2014/main" id="{B3879E6F-F86F-B517-8C93-8646379624A1}"/>
              </a:ext>
            </a:extLst>
          </p:cNvPr>
          <p:cNvSpPr txBox="1"/>
          <p:nvPr/>
        </p:nvSpPr>
        <p:spPr>
          <a:xfrm>
            <a:off x="3671282" y="671747"/>
            <a:ext cx="3088639" cy="701923"/>
          </a:xfrm>
          <a:prstGeom prst="rect">
            <a:avLst/>
          </a:prstGeom>
          <a:solidFill>
            <a:schemeClr val="bg1"/>
          </a:solidFill>
          <a:ln>
            <a:solidFill>
              <a:schemeClr val="tx1"/>
            </a:solidFill>
          </a:ln>
        </p:spPr>
        <p:txBody>
          <a:bodyPr wrap="square" lIns="36000" rIns="36000" rtlCol="0" anchor="ctr">
            <a:spAutoFit/>
          </a:bodyPr>
          <a:lstStyle/>
          <a:p>
            <a:pPr algn="just">
              <a:lnSpc>
                <a:spcPts val="1200"/>
              </a:lnSpc>
            </a:pPr>
            <a:r>
              <a:rPr kumimoji="1" lang="ja-JP" altLang="en-US" sz="900" dirty="0">
                <a:solidFill>
                  <a:srgbClr val="0070C0"/>
                </a:solidFill>
                <a:latin typeface="+mn-ea"/>
              </a:rPr>
              <a:t>　青　枠　：車両法</a:t>
            </a:r>
            <a:endParaRPr kumimoji="1" lang="en-US" altLang="ja-JP" sz="900" dirty="0">
              <a:solidFill>
                <a:srgbClr val="0070C0"/>
              </a:solidFill>
              <a:latin typeface="+mn-ea"/>
            </a:endParaRPr>
          </a:p>
          <a:p>
            <a:pPr>
              <a:lnSpc>
                <a:spcPts val="1200"/>
              </a:lnSpc>
            </a:pPr>
            <a:r>
              <a:rPr kumimoji="1" lang="ja-JP" altLang="en-US" sz="900" dirty="0">
                <a:solidFill>
                  <a:srgbClr val="FF0000"/>
                </a:solidFill>
                <a:latin typeface="+mn-ea"/>
              </a:rPr>
              <a:t>赤字・赤枠：通達規定（年次）</a:t>
            </a:r>
            <a:endParaRPr kumimoji="1" lang="en-US" altLang="ja-JP" sz="900" dirty="0">
              <a:solidFill>
                <a:srgbClr val="FF0000"/>
              </a:solidFill>
              <a:latin typeface="+mn-ea"/>
            </a:endParaRPr>
          </a:p>
          <a:p>
            <a:pPr>
              <a:lnSpc>
                <a:spcPts val="1200"/>
              </a:lnSpc>
            </a:pPr>
            <a:r>
              <a:rPr kumimoji="1" lang="ja-JP" altLang="en-US" sz="900" dirty="0">
                <a:solidFill>
                  <a:srgbClr val="00B050"/>
                </a:solidFill>
                <a:latin typeface="+mn-ea"/>
              </a:rPr>
              <a:t>緑字・緑枠：通達規定（中間）</a:t>
            </a:r>
            <a:endParaRPr kumimoji="1" lang="en-US" altLang="ja-JP" sz="900" dirty="0">
              <a:solidFill>
                <a:srgbClr val="00B050"/>
              </a:solidFill>
              <a:latin typeface="+mn-ea"/>
            </a:endParaRPr>
          </a:p>
          <a:p>
            <a:pPr>
              <a:lnSpc>
                <a:spcPts val="1200"/>
              </a:lnSpc>
            </a:pPr>
            <a:r>
              <a:rPr kumimoji="1" lang="ja-JP" altLang="en-US" sz="900" dirty="0">
                <a:solidFill>
                  <a:srgbClr val="00B050"/>
                </a:solidFill>
                <a:latin typeface="+mn-ea"/>
              </a:rPr>
              <a:t>　</a:t>
            </a:r>
            <a:r>
              <a:rPr kumimoji="1" lang="ja-JP" altLang="en-US" sz="900" dirty="0">
                <a:solidFill>
                  <a:schemeClr val="accent5">
                    <a:lumMod val="60000"/>
                    <a:lumOff val="40000"/>
                  </a:schemeClr>
                </a:solidFill>
                <a:latin typeface="+mn-ea"/>
              </a:rPr>
              <a:t>紫　枠　：</a:t>
            </a:r>
            <a:r>
              <a:rPr kumimoji="1" lang="ja-JP" altLang="en-US" sz="900" dirty="0">
                <a:solidFill>
                  <a:srgbClr val="0070C0"/>
                </a:solidFill>
                <a:latin typeface="+mn-ea"/>
              </a:rPr>
              <a:t>車両法（青字）</a:t>
            </a:r>
            <a:r>
              <a:rPr kumimoji="1" lang="ja-JP" altLang="en-US" sz="900" dirty="0">
                <a:solidFill>
                  <a:schemeClr val="accent5">
                    <a:lumMod val="60000"/>
                    <a:lumOff val="40000"/>
                  </a:schemeClr>
                </a:solidFill>
                <a:latin typeface="+mn-ea"/>
              </a:rPr>
              <a:t>及び</a:t>
            </a:r>
            <a:r>
              <a:rPr kumimoji="1" lang="ja-JP" altLang="en-US" sz="900" dirty="0">
                <a:solidFill>
                  <a:srgbClr val="FF0000"/>
                </a:solidFill>
                <a:latin typeface="+mn-ea"/>
              </a:rPr>
              <a:t>通達規定（赤字）</a:t>
            </a:r>
            <a:r>
              <a:rPr kumimoji="1" lang="ja-JP" altLang="en-US" sz="900" dirty="0">
                <a:solidFill>
                  <a:schemeClr val="accent5">
                    <a:lumMod val="60000"/>
                    <a:lumOff val="40000"/>
                  </a:schemeClr>
                </a:solidFill>
                <a:latin typeface="+mn-ea"/>
              </a:rPr>
              <a:t>が混在</a:t>
            </a:r>
            <a:endParaRPr kumimoji="1" lang="en-US" altLang="ja-JP" sz="900" dirty="0">
              <a:solidFill>
                <a:schemeClr val="accent5">
                  <a:lumMod val="60000"/>
                  <a:lumOff val="40000"/>
                </a:schemeClr>
              </a:solidFill>
              <a:latin typeface="+mn-ea"/>
            </a:endParaRPr>
          </a:p>
        </p:txBody>
      </p:sp>
    </p:spTree>
    <p:extLst>
      <p:ext uri="{BB962C8B-B14F-4D97-AF65-F5344CB8AC3E}">
        <p14:creationId xmlns:p14="http://schemas.microsoft.com/office/powerpoint/2010/main" val="1075282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8B2C8-6B4A-0DD8-4E13-7E51B0A8876A}"/>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5553E026-ED58-407B-EA17-359A99FB1FAB}"/>
              </a:ext>
            </a:extLst>
          </p:cNvPr>
          <p:cNvSpPr txBox="1"/>
          <p:nvPr/>
        </p:nvSpPr>
        <p:spPr>
          <a:xfrm>
            <a:off x="0" y="162860"/>
            <a:ext cx="6858000" cy="400110"/>
          </a:xfrm>
          <a:prstGeom prst="rect">
            <a:avLst/>
          </a:prstGeom>
          <a:noFill/>
        </p:spPr>
        <p:txBody>
          <a:bodyPr wrap="square" rtlCol="0">
            <a:spAutoFit/>
          </a:bodyPr>
          <a:lstStyle/>
          <a:p>
            <a:pPr algn="ctr"/>
            <a:r>
              <a:rPr kumimoji="1" lang="en-US" altLang="ja-JP" sz="2000" dirty="0">
                <a:latin typeface="+mn-ea"/>
              </a:rPr>
              <a:t>【</a:t>
            </a:r>
            <a:r>
              <a:rPr kumimoji="1" lang="ja-JP" altLang="en-US" sz="2000" dirty="0">
                <a:latin typeface="+mn-ea"/>
              </a:rPr>
              <a:t>指定整備工場で</a:t>
            </a:r>
            <a:r>
              <a:rPr kumimoji="1" lang="ja-JP" altLang="en-US" sz="2000" b="1" dirty="0">
                <a:latin typeface="+mn-ea"/>
              </a:rPr>
              <a:t>「年次検査」</a:t>
            </a:r>
            <a:r>
              <a:rPr kumimoji="1" lang="ja-JP" altLang="en-US" sz="2000" dirty="0">
                <a:latin typeface="+mn-ea"/>
              </a:rPr>
              <a:t>を実施する場合</a:t>
            </a:r>
            <a:r>
              <a:rPr kumimoji="1" lang="en-US" altLang="ja-JP" sz="2000" dirty="0">
                <a:latin typeface="+mn-ea"/>
              </a:rPr>
              <a:t>】</a:t>
            </a:r>
            <a:endParaRPr kumimoji="1" lang="ja-JP" altLang="en-US" sz="2000" dirty="0">
              <a:latin typeface="+mn-ea"/>
            </a:endParaRPr>
          </a:p>
        </p:txBody>
      </p:sp>
      <p:sp>
        <p:nvSpPr>
          <p:cNvPr id="5" name="四角形: 角を丸くする 4">
            <a:extLst>
              <a:ext uri="{FF2B5EF4-FFF2-40B4-BE49-F238E27FC236}">
                <a16:creationId xmlns:a16="http://schemas.microsoft.com/office/drawing/2014/main" id="{41022900-3BF4-69A1-356C-7D7488A753DC}"/>
              </a:ext>
            </a:extLst>
          </p:cNvPr>
          <p:cNvSpPr/>
          <p:nvPr/>
        </p:nvSpPr>
        <p:spPr>
          <a:xfrm>
            <a:off x="134771" y="1627298"/>
            <a:ext cx="6591868" cy="436728"/>
          </a:xfrm>
          <a:prstGeom prst="roundRect">
            <a:avLst/>
          </a:prstGeom>
          <a:solidFill>
            <a:srgbClr val="FFFF00"/>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rgbClr val="FF0000"/>
                </a:solidFill>
              </a:rPr>
              <a:t>提示された書面等</a:t>
            </a:r>
            <a:r>
              <a:rPr kumimoji="1" lang="ja-JP" altLang="en-US" sz="1600" dirty="0">
                <a:solidFill>
                  <a:schemeClr val="tx1"/>
                </a:solidFill>
              </a:rPr>
              <a:t>にて</a:t>
            </a:r>
            <a:r>
              <a:rPr kumimoji="1" lang="ja-JP" altLang="en-US" sz="1600" b="1" dirty="0">
                <a:solidFill>
                  <a:srgbClr val="FF0000"/>
                </a:solidFill>
              </a:rPr>
              <a:t>「年次検査」</a:t>
            </a:r>
            <a:r>
              <a:rPr kumimoji="1" lang="ja-JP" altLang="en-US" sz="1600" dirty="0">
                <a:solidFill>
                  <a:schemeClr val="tx1"/>
                </a:solidFill>
              </a:rPr>
              <a:t>の依頼を確認</a:t>
            </a:r>
          </a:p>
        </p:txBody>
      </p:sp>
      <p:sp>
        <p:nvSpPr>
          <p:cNvPr id="6" name="四角形: 角を丸くする 5">
            <a:extLst>
              <a:ext uri="{FF2B5EF4-FFF2-40B4-BE49-F238E27FC236}">
                <a16:creationId xmlns:a16="http://schemas.microsoft.com/office/drawing/2014/main" id="{EF7F7363-25A1-3986-FBBC-C2CA52C350DF}"/>
              </a:ext>
            </a:extLst>
          </p:cNvPr>
          <p:cNvSpPr/>
          <p:nvPr/>
        </p:nvSpPr>
        <p:spPr>
          <a:xfrm>
            <a:off x="134771" y="3636085"/>
            <a:ext cx="6591868" cy="646986"/>
          </a:xfrm>
          <a:prstGeom prst="roundRect">
            <a:avLst/>
          </a:prstGeom>
          <a:solidFill>
            <a:srgbClr val="FFFF00"/>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algn="ctr"/>
            <a:r>
              <a:rPr lang="ja-JP" altLang="en-US" sz="1600" dirty="0">
                <a:solidFill>
                  <a:srgbClr val="222222"/>
                </a:solidFill>
                <a:latin typeface="Hiragino Kaku Gothic ProN"/>
              </a:rPr>
              <a:t>検査員は検査設備を用いて通常の継続検査と</a:t>
            </a:r>
            <a:endParaRPr lang="en-US" altLang="ja-JP" sz="1600" dirty="0">
              <a:solidFill>
                <a:srgbClr val="222222"/>
              </a:solidFill>
              <a:latin typeface="Hiragino Kaku Gothic ProN"/>
            </a:endParaRPr>
          </a:p>
          <a:p>
            <a:pPr algn="ctr"/>
            <a:r>
              <a:rPr lang="ja-JP" altLang="en-US" sz="1600" dirty="0">
                <a:solidFill>
                  <a:srgbClr val="222222"/>
                </a:solidFill>
                <a:latin typeface="Hiragino Kaku Gothic ProN"/>
              </a:rPr>
              <a:t>同じ方法により</a:t>
            </a:r>
            <a:r>
              <a:rPr lang="ja-JP" altLang="en-US" sz="1600" b="1" dirty="0">
                <a:solidFill>
                  <a:srgbClr val="FF0000"/>
                </a:solidFill>
                <a:latin typeface="Hiragino Kaku Gothic ProN"/>
              </a:rPr>
              <a:t>「年次検査」</a:t>
            </a:r>
            <a:r>
              <a:rPr lang="ja-JP" altLang="en-US" sz="1600" dirty="0">
                <a:solidFill>
                  <a:srgbClr val="222222"/>
                </a:solidFill>
                <a:latin typeface="Hiragino Kaku Gothic ProN"/>
              </a:rPr>
              <a:t>を行う</a:t>
            </a:r>
            <a:endParaRPr kumimoji="1" lang="ja-JP" altLang="en-US" sz="1600" dirty="0">
              <a:solidFill>
                <a:schemeClr val="tx1"/>
              </a:solidFill>
            </a:endParaRPr>
          </a:p>
        </p:txBody>
      </p:sp>
      <p:sp>
        <p:nvSpPr>
          <p:cNvPr id="7" name="四角形: 角を丸くする 6">
            <a:extLst>
              <a:ext uri="{FF2B5EF4-FFF2-40B4-BE49-F238E27FC236}">
                <a16:creationId xmlns:a16="http://schemas.microsoft.com/office/drawing/2014/main" id="{E627C40C-4BEC-4CAE-C7B3-3A39DA164692}"/>
              </a:ext>
            </a:extLst>
          </p:cNvPr>
          <p:cNvSpPr/>
          <p:nvPr/>
        </p:nvSpPr>
        <p:spPr>
          <a:xfrm>
            <a:off x="134771" y="734696"/>
            <a:ext cx="6591868" cy="436728"/>
          </a:xfrm>
          <a:prstGeom prst="round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ライドシェア車両が入庫</a:t>
            </a:r>
            <a:endParaRPr kumimoji="1" lang="en-US" altLang="ja-JP" sz="1600" dirty="0">
              <a:solidFill>
                <a:schemeClr val="tx1"/>
              </a:solidFill>
            </a:endParaRPr>
          </a:p>
        </p:txBody>
      </p:sp>
      <p:sp>
        <p:nvSpPr>
          <p:cNvPr id="8" name="四角形: 角を丸くする 7">
            <a:extLst>
              <a:ext uri="{FF2B5EF4-FFF2-40B4-BE49-F238E27FC236}">
                <a16:creationId xmlns:a16="http://schemas.microsoft.com/office/drawing/2014/main" id="{D72E505F-FF82-725B-9D48-7BA0B03DBB4D}"/>
              </a:ext>
            </a:extLst>
          </p:cNvPr>
          <p:cNvSpPr/>
          <p:nvPr/>
        </p:nvSpPr>
        <p:spPr>
          <a:xfrm>
            <a:off x="134771" y="2519899"/>
            <a:ext cx="6591868" cy="646985"/>
          </a:xfrm>
          <a:prstGeom prst="roundRect">
            <a:avLst/>
          </a:prstGeom>
          <a:solidFill>
            <a:srgbClr val="FFFF00"/>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tx1"/>
                </a:solidFill>
                <a:latin typeface="Hiragino Kaku Gothic ProN"/>
              </a:rPr>
              <a:t>点検基準 別表３（事業用・１２か月）</a:t>
            </a:r>
            <a:r>
              <a:rPr lang="ja-JP" altLang="en-US" sz="1600" dirty="0">
                <a:solidFill>
                  <a:srgbClr val="222222"/>
                </a:solidFill>
                <a:latin typeface="Hiragino Kaku Gothic ProN"/>
              </a:rPr>
              <a:t>に沿って</a:t>
            </a:r>
            <a:r>
              <a:rPr lang="ja-JP" altLang="en-US" sz="1600" b="1" dirty="0">
                <a:solidFill>
                  <a:srgbClr val="FF0000"/>
                </a:solidFill>
                <a:latin typeface="Hiragino Kaku Gothic ProN"/>
              </a:rPr>
              <a:t>「年次点検」</a:t>
            </a:r>
            <a:r>
              <a:rPr lang="ja-JP" altLang="en-US" sz="1600" dirty="0">
                <a:solidFill>
                  <a:srgbClr val="222222"/>
                </a:solidFill>
                <a:latin typeface="Hiragino Kaku Gothic ProN"/>
              </a:rPr>
              <a:t>を行う</a:t>
            </a:r>
            <a:endParaRPr lang="en-US" altLang="ja-JP" sz="1600" dirty="0">
              <a:solidFill>
                <a:srgbClr val="222222"/>
              </a:solidFill>
              <a:latin typeface="Hiragino Kaku Gothic ProN"/>
            </a:endParaRPr>
          </a:p>
          <a:p>
            <a:pPr algn="ctr"/>
            <a:r>
              <a:rPr kumimoji="1" lang="en-US" altLang="ja-JP" sz="1600" dirty="0">
                <a:solidFill>
                  <a:srgbClr val="222222"/>
                </a:solidFill>
                <a:latin typeface="Hiragino Kaku Gothic ProN"/>
              </a:rPr>
              <a:t>※</a:t>
            </a:r>
            <a:r>
              <a:rPr kumimoji="1" lang="ja-JP" altLang="en-US" sz="1600" dirty="0">
                <a:solidFill>
                  <a:srgbClr val="222222"/>
                </a:solidFill>
                <a:latin typeface="Hiragino Kaku Gothic ProN"/>
              </a:rPr>
              <a:t>「中間点検（３か月ごと）」の実施は不要</a:t>
            </a:r>
            <a:endParaRPr kumimoji="1" lang="ja-JP" altLang="en-US" sz="1600" dirty="0">
              <a:solidFill>
                <a:schemeClr val="tx1"/>
              </a:solidFill>
            </a:endParaRPr>
          </a:p>
        </p:txBody>
      </p:sp>
      <p:sp>
        <p:nvSpPr>
          <p:cNvPr id="10" name="四角形: 角を丸くする 9">
            <a:extLst>
              <a:ext uri="{FF2B5EF4-FFF2-40B4-BE49-F238E27FC236}">
                <a16:creationId xmlns:a16="http://schemas.microsoft.com/office/drawing/2014/main" id="{00BC781D-40F8-DBB2-2612-3EA218B16A29}"/>
              </a:ext>
            </a:extLst>
          </p:cNvPr>
          <p:cNvSpPr/>
          <p:nvPr/>
        </p:nvSpPr>
        <p:spPr>
          <a:xfrm>
            <a:off x="136478" y="4750232"/>
            <a:ext cx="6588454" cy="2209367"/>
          </a:xfrm>
          <a:prstGeom prst="roundRect">
            <a:avLst>
              <a:gd name="adj" fmla="val 5533"/>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600" dirty="0">
                <a:solidFill>
                  <a:schemeClr val="tx1"/>
                </a:solidFill>
              </a:rPr>
              <a:t>【</a:t>
            </a:r>
            <a:r>
              <a:rPr kumimoji="1" lang="ja-JP" altLang="en-US" sz="1600" dirty="0">
                <a:solidFill>
                  <a:schemeClr val="tx1"/>
                </a:solidFill>
              </a:rPr>
              <a:t>年次検査合格の場合</a:t>
            </a:r>
            <a:r>
              <a:rPr kumimoji="1" lang="en-US" altLang="ja-JP" sz="1600" dirty="0">
                <a:solidFill>
                  <a:schemeClr val="tx1"/>
                </a:solidFill>
              </a:rPr>
              <a:t>】</a:t>
            </a:r>
          </a:p>
          <a:p>
            <a:r>
              <a:rPr kumimoji="1" lang="ja-JP" altLang="en-US" sz="1400" dirty="0">
                <a:solidFill>
                  <a:schemeClr val="tx1"/>
                </a:solidFill>
              </a:rPr>
              <a:t>点検整備記録簿（</a:t>
            </a:r>
            <a:r>
              <a:rPr kumimoji="1" lang="en-US" altLang="ja-JP" sz="1400" dirty="0">
                <a:solidFill>
                  <a:schemeClr val="tx1"/>
                </a:solidFill>
              </a:rPr>
              <a:t>※1</a:t>
            </a:r>
            <a:r>
              <a:rPr kumimoji="1" lang="ja-JP" altLang="en-US" sz="1400" dirty="0">
                <a:solidFill>
                  <a:schemeClr val="tx1"/>
                </a:solidFill>
              </a:rPr>
              <a:t> ） 、指定整備記録簿（ </a:t>
            </a:r>
            <a:r>
              <a:rPr kumimoji="1" lang="en-US" altLang="ja-JP" sz="1400" dirty="0">
                <a:solidFill>
                  <a:schemeClr val="tx1"/>
                </a:solidFill>
              </a:rPr>
              <a:t>※2</a:t>
            </a:r>
            <a:r>
              <a:rPr kumimoji="1" lang="ja-JP" altLang="en-US" sz="1400" dirty="0">
                <a:solidFill>
                  <a:schemeClr val="tx1"/>
                </a:solidFill>
              </a:rPr>
              <a:t> ） 、</a:t>
            </a:r>
            <a:r>
              <a:rPr kumimoji="1" lang="ja-JP" altLang="en-US" sz="1400" b="1" dirty="0">
                <a:solidFill>
                  <a:srgbClr val="FF0000"/>
                </a:solidFill>
              </a:rPr>
              <a:t>年次検査合格証</a:t>
            </a:r>
            <a:r>
              <a:rPr kumimoji="1" lang="ja-JP" altLang="en-US" sz="1400" dirty="0">
                <a:solidFill>
                  <a:schemeClr val="tx1"/>
                </a:solidFill>
              </a:rPr>
              <a:t>（ </a:t>
            </a:r>
            <a:r>
              <a:rPr kumimoji="1" lang="en-US" altLang="ja-JP" sz="1400" dirty="0">
                <a:solidFill>
                  <a:schemeClr val="tx1"/>
                </a:solidFill>
              </a:rPr>
              <a:t>※3</a:t>
            </a:r>
            <a:r>
              <a:rPr kumimoji="1" lang="ja-JP" altLang="en-US" sz="1400" dirty="0">
                <a:solidFill>
                  <a:schemeClr val="tx1"/>
                </a:solidFill>
              </a:rPr>
              <a:t> ）を交付</a:t>
            </a:r>
            <a:endParaRPr kumimoji="1" lang="en-US" altLang="ja-JP" sz="1400" dirty="0">
              <a:solidFill>
                <a:schemeClr val="tx1"/>
              </a:solidFill>
            </a:endParaRPr>
          </a:p>
          <a:p>
            <a:r>
              <a:rPr kumimoji="1" lang="en-US" altLang="ja-JP" sz="1400" dirty="0">
                <a:solidFill>
                  <a:schemeClr val="tx1"/>
                </a:solidFill>
              </a:rPr>
              <a:t>※1.</a:t>
            </a:r>
            <a:r>
              <a:rPr lang="ja-JP" altLang="en-US" sz="1400" dirty="0">
                <a:solidFill>
                  <a:srgbClr val="222222"/>
                </a:solidFill>
                <a:latin typeface="Hiragino Kaku Gothic ProN"/>
              </a:rPr>
              <a:t>別表３の内容で点検整備を行った旨を記載</a:t>
            </a:r>
            <a:endParaRPr kumimoji="1" lang="en-US" altLang="ja-JP" sz="1400" dirty="0">
              <a:solidFill>
                <a:schemeClr val="tx1"/>
              </a:solidFill>
            </a:endParaRPr>
          </a:p>
          <a:p>
            <a:r>
              <a:rPr kumimoji="1" lang="en-US" altLang="ja-JP" sz="1400" dirty="0">
                <a:solidFill>
                  <a:schemeClr val="tx1"/>
                </a:solidFill>
              </a:rPr>
              <a:t>※2.</a:t>
            </a:r>
            <a:r>
              <a:rPr lang="ja-JP" altLang="en-US" sz="1400" dirty="0">
                <a:solidFill>
                  <a:srgbClr val="222222"/>
                </a:solidFill>
                <a:latin typeface="Hiragino Kaku Gothic ProN"/>
              </a:rPr>
              <a:t>指定整備記録簿の備考欄に当該指定整備が</a:t>
            </a:r>
            <a:r>
              <a:rPr lang="ja-JP" altLang="en-US" sz="1400" b="1" dirty="0">
                <a:solidFill>
                  <a:srgbClr val="FF0000"/>
                </a:solidFill>
                <a:latin typeface="Hiragino Kaku Gothic ProN"/>
              </a:rPr>
              <a:t>「年次検査」</a:t>
            </a:r>
            <a:r>
              <a:rPr lang="ja-JP" altLang="en-US" sz="1400" dirty="0">
                <a:solidFill>
                  <a:srgbClr val="222222"/>
                </a:solidFill>
                <a:latin typeface="Hiragino Kaku Gothic ProN"/>
              </a:rPr>
              <a:t>である旨を記載</a:t>
            </a:r>
            <a:endParaRPr kumimoji="1" lang="en-US" altLang="ja-JP" sz="1400" dirty="0">
              <a:solidFill>
                <a:schemeClr val="tx1"/>
              </a:solidFill>
            </a:endParaRPr>
          </a:p>
          <a:p>
            <a:r>
              <a:rPr kumimoji="1" lang="en-US" altLang="ja-JP" sz="1400" dirty="0">
                <a:solidFill>
                  <a:schemeClr val="tx1"/>
                </a:solidFill>
              </a:rPr>
              <a:t>※3.</a:t>
            </a:r>
            <a:r>
              <a:rPr lang="ja-JP" altLang="en-US" sz="1400" dirty="0">
                <a:solidFill>
                  <a:srgbClr val="222222"/>
                </a:solidFill>
                <a:latin typeface="Hiragino Kaku Gothic ProN"/>
              </a:rPr>
              <a:t>交付方法は書面に加え、電子メールの送付等も可</a:t>
            </a:r>
            <a:r>
              <a:rPr lang="ja-JP" altLang="en-US" sz="1400" dirty="0">
                <a:solidFill>
                  <a:schemeClr val="tx1"/>
                </a:solidFill>
                <a:latin typeface="Hiragino Kaku Gothic ProN"/>
              </a:rPr>
              <a:t>（様式は参考１参照）</a:t>
            </a:r>
            <a:endParaRPr lang="en-US" altLang="ja-JP" sz="1400" dirty="0">
              <a:solidFill>
                <a:schemeClr val="tx1"/>
              </a:solidFill>
              <a:latin typeface="Hiragino Kaku Gothic ProN"/>
            </a:endParaRPr>
          </a:p>
          <a:p>
            <a:endParaRPr kumimoji="1" lang="en-US" altLang="ja-JP" sz="1400" dirty="0">
              <a:solidFill>
                <a:schemeClr val="tx1"/>
              </a:solidFill>
            </a:endParaRPr>
          </a:p>
          <a:p>
            <a:r>
              <a:rPr kumimoji="1" lang="en-US" altLang="ja-JP" sz="1600" dirty="0">
                <a:solidFill>
                  <a:schemeClr val="tx1"/>
                </a:solidFill>
              </a:rPr>
              <a:t>【</a:t>
            </a:r>
            <a:r>
              <a:rPr kumimoji="1" lang="ja-JP" altLang="en-US" sz="1600" dirty="0">
                <a:solidFill>
                  <a:schemeClr val="tx1"/>
                </a:solidFill>
              </a:rPr>
              <a:t>年次検査不合格の場合</a:t>
            </a:r>
            <a:r>
              <a:rPr kumimoji="1" lang="en-US" altLang="ja-JP" sz="1600" dirty="0">
                <a:solidFill>
                  <a:schemeClr val="tx1"/>
                </a:solidFill>
              </a:rPr>
              <a:t>】</a:t>
            </a:r>
          </a:p>
          <a:p>
            <a:r>
              <a:rPr kumimoji="1" lang="ja-JP" altLang="en-US" sz="1400" dirty="0">
                <a:solidFill>
                  <a:schemeClr val="tx1"/>
                </a:solidFill>
              </a:rPr>
              <a:t>不具合箇所の整備を行い、再度年次検査を実施する</a:t>
            </a:r>
            <a:endParaRPr kumimoji="1" lang="en-US" altLang="ja-JP" sz="1400" dirty="0">
              <a:solidFill>
                <a:schemeClr val="tx1"/>
              </a:solidFill>
            </a:endParaRPr>
          </a:p>
        </p:txBody>
      </p:sp>
      <p:sp>
        <p:nvSpPr>
          <p:cNvPr id="25" name="矢印: 下 24">
            <a:extLst>
              <a:ext uri="{FF2B5EF4-FFF2-40B4-BE49-F238E27FC236}">
                <a16:creationId xmlns:a16="http://schemas.microsoft.com/office/drawing/2014/main" id="{9346396E-603E-BE9F-4296-B47800627D3B}"/>
              </a:ext>
            </a:extLst>
          </p:cNvPr>
          <p:cNvSpPr/>
          <p:nvPr/>
        </p:nvSpPr>
        <p:spPr>
          <a:xfrm>
            <a:off x="2420771" y="1298070"/>
            <a:ext cx="2019869" cy="202582"/>
          </a:xfrm>
          <a:prstGeom prst="downArrow">
            <a:avLst>
              <a:gd name="adj1" fmla="val 50000"/>
              <a:gd name="adj2" fmla="val 100000"/>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矢印: 下 25">
            <a:extLst>
              <a:ext uri="{FF2B5EF4-FFF2-40B4-BE49-F238E27FC236}">
                <a16:creationId xmlns:a16="http://schemas.microsoft.com/office/drawing/2014/main" id="{D45F6416-FCA0-5F4A-6689-23A7731537DA}"/>
              </a:ext>
            </a:extLst>
          </p:cNvPr>
          <p:cNvSpPr/>
          <p:nvPr/>
        </p:nvSpPr>
        <p:spPr>
          <a:xfrm>
            <a:off x="2420771" y="2190672"/>
            <a:ext cx="2019869" cy="202582"/>
          </a:xfrm>
          <a:prstGeom prst="downArrow">
            <a:avLst>
              <a:gd name="adj1" fmla="val 50000"/>
              <a:gd name="adj2" fmla="val 100000"/>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矢印: 下 26">
            <a:extLst>
              <a:ext uri="{FF2B5EF4-FFF2-40B4-BE49-F238E27FC236}">
                <a16:creationId xmlns:a16="http://schemas.microsoft.com/office/drawing/2014/main" id="{13F1B58F-EAC2-3046-233C-E08F016E3253}"/>
              </a:ext>
            </a:extLst>
          </p:cNvPr>
          <p:cNvSpPr/>
          <p:nvPr/>
        </p:nvSpPr>
        <p:spPr>
          <a:xfrm>
            <a:off x="2420771" y="3293529"/>
            <a:ext cx="2019869" cy="202582"/>
          </a:xfrm>
          <a:prstGeom prst="downArrow">
            <a:avLst>
              <a:gd name="adj1" fmla="val 50000"/>
              <a:gd name="adj2" fmla="val 100000"/>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矢印: 下 27">
            <a:extLst>
              <a:ext uri="{FF2B5EF4-FFF2-40B4-BE49-F238E27FC236}">
                <a16:creationId xmlns:a16="http://schemas.microsoft.com/office/drawing/2014/main" id="{FA151382-AAB1-7DB9-6990-9E2DC373C465}"/>
              </a:ext>
            </a:extLst>
          </p:cNvPr>
          <p:cNvSpPr/>
          <p:nvPr/>
        </p:nvSpPr>
        <p:spPr>
          <a:xfrm>
            <a:off x="2420771" y="4421005"/>
            <a:ext cx="2019869" cy="202582"/>
          </a:xfrm>
          <a:prstGeom prst="downArrow">
            <a:avLst>
              <a:gd name="adj1" fmla="val 50000"/>
              <a:gd name="adj2" fmla="val 100000"/>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下 11">
            <a:extLst>
              <a:ext uri="{FF2B5EF4-FFF2-40B4-BE49-F238E27FC236}">
                <a16:creationId xmlns:a16="http://schemas.microsoft.com/office/drawing/2014/main" id="{E21230D0-5326-4C61-02FD-9AF27A6ABBE3}"/>
              </a:ext>
            </a:extLst>
          </p:cNvPr>
          <p:cNvSpPr/>
          <p:nvPr/>
        </p:nvSpPr>
        <p:spPr>
          <a:xfrm>
            <a:off x="2420771" y="7086244"/>
            <a:ext cx="2019869" cy="202582"/>
          </a:xfrm>
          <a:prstGeom prst="downArrow">
            <a:avLst>
              <a:gd name="adj1" fmla="val 50000"/>
              <a:gd name="adj2" fmla="val 100000"/>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四角形: 角を丸くする 17">
            <a:extLst>
              <a:ext uri="{FF2B5EF4-FFF2-40B4-BE49-F238E27FC236}">
                <a16:creationId xmlns:a16="http://schemas.microsoft.com/office/drawing/2014/main" id="{981BEF7C-D7F1-4438-F5D0-71FE39DDBC4E}"/>
              </a:ext>
            </a:extLst>
          </p:cNvPr>
          <p:cNvSpPr/>
          <p:nvPr/>
        </p:nvSpPr>
        <p:spPr>
          <a:xfrm>
            <a:off x="133064" y="7415472"/>
            <a:ext cx="6591868" cy="577010"/>
          </a:xfrm>
          <a:prstGeom prst="round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指定整備記録簿、年次検査合格証の控えを２年間保管する</a:t>
            </a:r>
            <a:endParaRPr kumimoji="1" lang="en-US" altLang="ja-JP" sz="1600" dirty="0">
              <a:solidFill>
                <a:schemeClr val="tx1"/>
              </a:solidFill>
            </a:endParaRPr>
          </a:p>
          <a:p>
            <a:pPr algn="ctr"/>
            <a:r>
              <a:rPr kumimoji="1" lang="en-US" altLang="ja-JP" sz="1400" dirty="0">
                <a:solidFill>
                  <a:schemeClr val="tx1"/>
                </a:solidFill>
              </a:rPr>
              <a:t>※</a:t>
            </a:r>
            <a:r>
              <a:rPr kumimoji="1" lang="ja-JP" altLang="en-US" sz="1400" dirty="0">
                <a:solidFill>
                  <a:schemeClr val="tx1"/>
                </a:solidFill>
              </a:rPr>
              <a:t>年次検査合格証の控えの保管については任意</a:t>
            </a:r>
            <a:endParaRPr kumimoji="1" lang="en-US" altLang="ja-JP" sz="1600" dirty="0">
              <a:solidFill>
                <a:schemeClr val="tx1"/>
              </a:solidFill>
            </a:endParaRPr>
          </a:p>
        </p:txBody>
      </p:sp>
    </p:spTree>
    <p:extLst>
      <p:ext uri="{BB962C8B-B14F-4D97-AF65-F5344CB8AC3E}">
        <p14:creationId xmlns:p14="http://schemas.microsoft.com/office/powerpoint/2010/main" val="2858306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5172D-3902-5FD0-9515-A2FD422AB6B8}"/>
            </a:ext>
          </a:extLst>
        </p:cNvPr>
        <p:cNvGrpSpPr/>
        <p:nvPr/>
      </p:nvGrpSpPr>
      <p:grpSpPr>
        <a:xfrm>
          <a:off x="0" y="0"/>
          <a:ext cx="0" cy="0"/>
          <a:chOff x="0" y="0"/>
          <a:chExt cx="0" cy="0"/>
        </a:xfrm>
      </p:grpSpPr>
      <p:sp>
        <p:nvSpPr>
          <p:cNvPr id="5" name="四角形: 角を丸くする 4">
            <a:extLst>
              <a:ext uri="{FF2B5EF4-FFF2-40B4-BE49-F238E27FC236}">
                <a16:creationId xmlns:a16="http://schemas.microsoft.com/office/drawing/2014/main" id="{881DF931-A813-0F8B-B1ED-3BBF0B7DCF9A}"/>
              </a:ext>
            </a:extLst>
          </p:cNvPr>
          <p:cNvSpPr/>
          <p:nvPr/>
        </p:nvSpPr>
        <p:spPr>
          <a:xfrm>
            <a:off x="133066" y="2389250"/>
            <a:ext cx="6591868" cy="563374"/>
          </a:xfrm>
          <a:prstGeom prst="roundRect">
            <a:avLst/>
          </a:prstGeom>
          <a:solidFill>
            <a:srgbClr val="FFFF00"/>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rgbClr val="FF0000"/>
                </a:solidFill>
              </a:rPr>
              <a:t>提示された書面等</a:t>
            </a:r>
            <a:r>
              <a:rPr kumimoji="1" lang="ja-JP" altLang="en-US" sz="1600" dirty="0">
                <a:solidFill>
                  <a:schemeClr val="tx1"/>
                </a:solidFill>
              </a:rPr>
              <a:t>にて</a:t>
            </a:r>
            <a:r>
              <a:rPr kumimoji="1" lang="ja-JP" altLang="en-US" sz="1600" b="1" dirty="0">
                <a:solidFill>
                  <a:srgbClr val="FF0000"/>
                </a:solidFill>
              </a:rPr>
              <a:t>「年次検査」</a:t>
            </a:r>
            <a:r>
              <a:rPr kumimoji="1" lang="ja-JP" altLang="en-US" sz="1600" dirty="0">
                <a:solidFill>
                  <a:schemeClr val="tx1"/>
                </a:solidFill>
              </a:rPr>
              <a:t>の依頼を確認</a:t>
            </a:r>
            <a:endParaRPr kumimoji="1" lang="en-US" altLang="ja-JP" sz="1600" dirty="0">
              <a:solidFill>
                <a:schemeClr val="tx1"/>
              </a:solidFill>
            </a:endParaRPr>
          </a:p>
          <a:p>
            <a:pPr algn="ctr"/>
            <a:r>
              <a:rPr kumimoji="1" lang="ja-JP" altLang="en-US" sz="1600" dirty="0">
                <a:solidFill>
                  <a:schemeClr val="tx1"/>
                </a:solidFill>
              </a:rPr>
              <a:t>依頼者より</a:t>
            </a:r>
            <a:r>
              <a:rPr kumimoji="1" lang="ja-JP" altLang="en-US" sz="1600" b="1" dirty="0">
                <a:solidFill>
                  <a:srgbClr val="FF0000"/>
                </a:solidFill>
              </a:rPr>
              <a:t>「年次検査受検申出書」</a:t>
            </a:r>
            <a:r>
              <a:rPr kumimoji="1" lang="ja-JP" altLang="en-US" sz="1600" dirty="0">
                <a:solidFill>
                  <a:schemeClr val="tx1"/>
                </a:solidFill>
              </a:rPr>
              <a:t>を受け取る</a:t>
            </a:r>
          </a:p>
        </p:txBody>
      </p:sp>
      <p:sp>
        <p:nvSpPr>
          <p:cNvPr id="6" name="四角形: 角を丸くする 5">
            <a:extLst>
              <a:ext uri="{FF2B5EF4-FFF2-40B4-BE49-F238E27FC236}">
                <a16:creationId xmlns:a16="http://schemas.microsoft.com/office/drawing/2014/main" id="{7673D8D7-E6AB-612B-EC14-0FD86319F52E}"/>
              </a:ext>
            </a:extLst>
          </p:cNvPr>
          <p:cNvSpPr/>
          <p:nvPr/>
        </p:nvSpPr>
        <p:spPr>
          <a:xfrm>
            <a:off x="133066" y="4505342"/>
            <a:ext cx="6591868" cy="2653367"/>
          </a:xfrm>
          <a:prstGeom prst="roundRect">
            <a:avLst>
              <a:gd name="adj" fmla="val 6647"/>
            </a:avLst>
          </a:prstGeom>
          <a:solidFill>
            <a:srgbClr val="FFFF00"/>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algn="ctr"/>
            <a:r>
              <a:rPr lang="ja-JP" altLang="en-US" sz="1600" dirty="0">
                <a:solidFill>
                  <a:srgbClr val="222222"/>
                </a:solidFill>
                <a:latin typeface="Hiragino Kaku Gothic ProN"/>
              </a:rPr>
              <a:t>自動車技術総合機構・軽自動車検査協会の検査場に</a:t>
            </a:r>
            <a:endParaRPr lang="en-US" altLang="ja-JP" sz="1600" dirty="0">
              <a:solidFill>
                <a:srgbClr val="222222"/>
              </a:solidFill>
              <a:latin typeface="Hiragino Kaku Gothic ProN"/>
            </a:endParaRPr>
          </a:p>
          <a:p>
            <a:pPr algn="ctr"/>
            <a:r>
              <a:rPr lang="ja-JP" altLang="en-US" sz="1600" dirty="0">
                <a:solidFill>
                  <a:srgbClr val="222222"/>
                </a:solidFill>
                <a:latin typeface="Hiragino Kaku Gothic ProN"/>
              </a:rPr>
              <a:t>車両を持ち込み</a:t>
            </a:r>
            <a:r>
              <a:rPr lang="ja-JP" altLang="en-US" sz="1600" b="1" dirty="0">
                <a:solidFill>
                  <a:srgbClr val="FF0000"/>
                </a:solidFill>
                <a:latin typeface="Hiragino Kaku Gothic ProN"/>
              </a:rPr>
              <a:t>「年次検査」</a:t>
            </a:r>
            <a:r>
              <a:rPr lang="ja-JP" altLang="en-US" sz="1600" dirty="0">
                <a:solidFill>
                  <a:srgbClr val="222222"/>
                </a:solidFill>
                <a:latin typeface="Hiragino Kaku Gothic ProN"/>
              </a:rPr>
              <a:t>を受検</a:t>
            </a:r>
            <a:endParaRPr lang="en-US" altLang="ja-JP" sz="1600" dirty="0">
              <a:solidFill>
                <a:srgbClr val="222222"/>
              </a:solidFill>
              <a:latin typeface="Hiragino Kaku Gothic ProN"/>
            </a:endParaRPr>
          </a:p>
          <a:p>
            <a:pPr algn="ctr"/>
            <a:endParaRPr lang="en-US" altLang="ja-JP" sz="1600" dirty="0">
              <a:solidFill>
                <a:srgbClr val="222222"/>
              </a:solidFill>
              <a:latin typeface="Hiragino Kaku Gothic ProN"/>
            </a:endParaRPr>
          </a:p>
          <a:p>
            <a:r>
              <a:rPr lang="ja-JP" altLang="en-US" sz="1400" dirty="0">
                <a:solidFill>
                  <a:srgbClr val="222222"/>
                </a:solidFill>
                <a:latin typeface="Hiragino Kaku Gothic ProN"/>
              </a:rPr>
              <a:t>＜受検に伴って必要となること＞</a:t>
            </a:r>
            <a:endParaRPr lang="en-US" altLang="ja-JP" sz="1400" dirty="0">
              <a:solidFill>
                <a:srgbClr val="222222"/>
              </a:solidFill>
              <a:latin typeface="Hiragino Kaku Gothic ProN"/>
            </a:endParaRPr>
          </a:p>
          <a:p>
            <a:r>
              <a:rPr lang="ja-JP" altLang="en-US" sz="1400" dirty="0">
                <a:solidFill>
                  <a:srgbClr val="222222"/>
                </a:solidFill>
                <a:latin typeface="Hiragino Kaku Gothic ProN"/>
              </a:rPr>
              <a:t>・手数料の納付</a:t>
            </a:r>
            <a:endParaRPr lang="en-US" altLang="ja-JP" sz="1400" dirty="0">
              <a:solidFill>
                <a:srgbClr val="222222"/>
              </a:solidFill>
              <a:latin typeface="Hiragino Kaku Gothic ProN"/>
            </a:endParaRPr>
          </a:p>
          <a:p>
            <a:r>
              <a:rPr lang="ja-JP" altLang="en-US" sz="1400" dirty="0">
                <a:solidFill>
                  <a:srgbClr val="222222"/>
                </a:solidFill>
                <a:latin typeface="Hiragino Kaku Gothic ProN"/>
              </a:rPr>
              <a:t>・継続検査時と同様に検査予約（予約枠は</a:t>
            </a:r>
            <a:r>
              <a:rPr lang="ja-JP" altLang="en-US" sz="1400" b="1" dirty="0">
                <a:solidFill>
                  <a:srgbClr val="222222"/>
                </a:solidFill>
                <a:latin typeface="Hiragino Kaku Gothic ProN"/>
              </a:rPr>
              <a:t>「継続」</a:t>
            </a:r>
            <a:r>
              <a:rPr lang="ja-JP" altLang="en-US" sz="1400" dirty="0">
                <a:solidFill>
                  <a:srgbClr val="222222"/>
                </a:solidFill>
                <a:latin typeface="Hiragino Kaku Gothic ProN"/>
              </a:rPr>
              <a:t>を選択）</a:t>
            </a:r>
            <a:endParaRPr lang="en-US" altLang="ja-JP" sz="1400" dirty="0">
              <a:solidFill>
                <a:srgbClr val="222222"/>
              </a:solidFill>
              <a:latin typeface="Hiragino Kaku Gothic ProN"/>
            </a:endParaRPr>
          </a:p>
          <a:p>
            <a:r>
              <a:rPr lang="ja-JP" altLang="en-US" sz="1400" dirty="0">
                <a:solidFill>
                  <a:srgbClr val="222222"/>
                </a:solidFill>
                <a:latin typeface="Hiragino Kaku Gothic ProN"/>
              </a:rPr>
              <a:t>・必要用書類：自動車検査証、手数料額の審査証紙（</a:t>
            </a:r>
            <a:r>
              <a:rPr lang="en-US" altLang="ja-JP" sz="1400" dirty="0">
                <a:solidFill>
                  <a:srgbClr val="222222"/>
                </a:solidFill>
                <a:latin typeface="Hiragino Kaku Gothic ProN"/>
              </a:rPr>
              <a:t>※1</a:t>
            </a:r>
            <a:r>
              <a:rPr lang="ja-JP" altLang="en-US" sz="1400" dirty="0">
                <a:solidFill>
                  <a:srgbClr val="222222"/>
                </a:solidFill>
                <a:latin typeface="Hiragino Kaku Gothic ProN"/>
              </a:rPr>
              <a:t>）、検査票、</a:t>
            </a:r>
            <a:endParaRPr lang="en-US" altLang="ja-JP" sz="1400" dirty="0">
              <a:solidFill>
                <a:srgbClr val="222222"/>
              </a:solidFill>
              <a:latin typeface="Hiragino Kaku Gothic ProN"/>
            </a:endParaRPr>
          </a:p>
          <a:p>
            <a:r>
              <a:rPr lang="ja-JP" altLang="en-US" sz="1400" b="1" dirty="0">
                <a:solidFill>
                  <a:srgbClr val="222222"/>
                </a:solidFill>
                <a:latin typeface="Hiragino Kaku Gothic ProN"/>
              </a:rPr>
              <a:t>　　　　　　　</a:t>
            </a:r>
            <a:r>
              <a:rPr lang="ja-JP" altLang="en-US" sz="1400" b="1" dirty="0">
                <a:solidFill>
                  <a:srgbClr val="FF0000"/>
                </a:solidFill>
                <a:latin typeface="Hiragino Kaku Gothic ProN"/>
              </a:rPr>
              <a:t>年次検査受検申出書</a:t>
            </a:r>
            <a:r>
              <a:rPr lang="ja-JP" altLang="en-US" sz="1400" dirty="0">
                <a:solidFill>
                  <a:srgbClr val="222222"/>
                </a:solidFill>
                <a:latin typeface="Hiragino Kaku Gothic ProN"/>
              </a:rPr>
              <a:t>（</a:t>
            </a:r>
            <a:r>
              <a:rPr lang="en-US" altLang="ja-JP" sz="1400" dirty="0">
                <a:solidFill>
                  <a:srgbClr val="222222"/>
                </a:solidFill>
                <a:latin typeface="Hiragino Kaku Gothic ProN"/>
              </a:rPr>
              <a:t>※2</a:t>
            </a:r>
            <a:r>
              <a:rPr lang="ja-JP" altLang="en-US" sz="1400" dirty="0">
                <a:solidFill>
                  <a:srgbClr val="222222"/>
                </a:solidFill>
                <a:latin typeface="Hiragino Kaku Gothic ProN"/>
              </a:rPr>
              <a:t>）</a:t>
            </a:r>
            <a:endParaRPr lang="en-US" altLang="ja-JP" sz="1400" dirty="0">
              <a:solidFill>
                <a:srgbClr val="222222"/>
              </a:solidFill>
              <a:latin typeface="Hiragino Kaku Gothic ProN"/>
            </a:endParaRPr>
          </a:p>
          <a:p>
            <a:r>
              <a:rPr kumimoji="1" lang="en-US" altLang="ja-JP" sz="1400" dirty="0">
                <a:solidFill>
                  <a:srgbClr val="222222"/>
                </a:solidFill>
                <a:latin typeface="Hiragino Kaku Gothic ProN"/>
              </a:rPr>
              <a:t>※1.</a:t>
            </a:r>
            <a:r>
              <a:rPr kumimoji="1" lang="ja-JP" altLang="en-US" sz="1400" dirty="0">
                <a:solidFill>
                  <a:srgbClr val="222222"/>
                </a:solidFill>
                <a:latin typeface="Hiragino Kaku Gothic ProN"/>
              </a:rPr>
              <a:t>小型自動車：</a:t>
            </a:r>
            <a:r>
              <a:rPr kumimoji="1" lang="en-US" altLang="ja-JP" sz="1400" dirty="0">
                <a:solidFill>
                  <a:srgbClr val="222222"/>
                </a:solidFill>
                <a:latin typeface="Hiragino Kaku Gothic ProN"/>
              </a:rPr>
              <a:t>1,500</a:t>
            </a:r>
            <a:r>
              <a:rPr kumimoji="1" lang="ja-JP" altLang="en-US" sz="1400" dirty="0">
                <a:solidFill>
                  <a:srgbClr val="222222"/>
                </a:solidFill>
                <a:latin typeface="Hiragino Kaku Gothic ProN"/>
              </a:rPr>
              <a:t>円、小型自動車以外：</a:t>
            </a:r>
            <a:r>
              <a:rPr kumimoji="1" lang="en-US" altLang="ja-JP" sz="1400" dirty="0">
                <a:solidFill>
                  <a:srgbClr val="222222"/>
                </a:solidFill>
                <a:latin typeface="Hiragino Kaku Gothic ProN"/>
              </a:rPr>
              <a:t>1,600</a:t>
            </a:r>
            <a:r>
              <a:rPr kumimoji="1" lang="ja-JP" altLang="en-US" sz="1400" dirty="0">
                <a:solidFill>
                  <a:srgbClr val="222222"/>
                </a:solidFill>
                <a:latin typeface="Hiragino Kaku Gothic ProN"/>
              </a:rPr>
              <a:t>円、</a:t>
            </a:r>
            <a:endParaRPr kumimoji="1" lang="en-US" altLang="ja-JP" sz="1400" dirty="0">
              <a:solidFill>
                <a:srgbClr val="222222"/>
              </a:solidFill>
              <a:latin typeface="Hiragino Kaku Gothic ProN"/>
            </a:endParaRPr>
          </a:p>
          <a:p>
            <a:r>
              <a:rPr kumimoji="1" lang="ja-JP" altLang="en-US" sz="1400" dirty="0">
                <a:solidFill>
                  <a:srgbClr val="222222"/>
                </a:solidFill>
                <a:latin typeface="Hiragino Kaku Gothic ProN"/>
              </a:rPr>
              <a:t>　　検査対象軽自動車：</a:t>
            </a:r>
            <a:r>
              <a:rPr kumimoji="1" lang="en-US" altLang="ja-JP" sz="1400" dirty="0">
                <a:solidFill>
                  <a:srgbClr val="222222"/>
                </a:solidFill>
                <a:latin typeface="Hiragino Kaku Gothic ProN"/>
              </a:rPr>
              <a:t>2,100</a:t>
            </a:r>
            <a:r>
              <a:rPr kumimoji="1" lang="ja-JP" altLang="en-US" sz="1400" dirty="0">
                <a:solidFill>
                  <a:srgbClr val="222222"/>
                </a:solidFill>
                <a:latin typeface="Hiragino Kaku Gothic ProN"/>
              </a:rPr>
              <a:t>円（消費税相当分を含む。）</a:t>
            </a:r>
            <a:endParaRPr kumimoji="1" lang="en-US" altLang="ja-JP" sz="1400" dirty="0">
              <a:solidFill>
                <a:srgbClr val="222222"/>
              </a:solidFill>
              <a:latin typeface="Hiragino Kaku Gothic ProN"/>
            </a:endParaRPr>
          </a:p>
          <a:p>
            <a:r>
              <a:rPr kumimoji="1" lang="en-US" altLang="ja-JP" sz="1400" dirty="0">
                <a:solidFill>
                  <a:srgbClr val="222222"/>
                </a:solidFill>
                <a:latin typeface="Hiragino Kaku Gothic ProN"/>
              </a:rPr>
              <a:t>※2.</a:t>
            </a:r>
            <a:r>
              <a:rPr kumimoji="1" lang="ja-JP" altLang="en-US" sz="1400" dirty="0">
                <a:solidFill>
                  <a:srgbClr val="222222"/>
                </a:solidFill>
                <a:latin typeface="Hiragino Kaku Gothic ProN"/>
              </a:rPr>
              <a:t>顧客である法人タクシー事業者が作成</a:t>
            </a:r>
            <a:r>
              <a:rPr kumimoji="1" lang="ja-JP" altLang="en-US" sz="1400" dirty="0">
                <a:solidFill>
                  <a:schemeClr val="tx1"/>
                </a:solidFill>
                <a:latin typeface="Hiragino Kaku Gothic ProN"/>
              </a:rPr>
              <a:t>（様式は参考２参照）</a:t>
            </a:r>
            <a:endParaRPr kumimoji="1" lang="en-US" altLang="ja-JP" sz="1400" dirty="0">
              <a:solidFill>
                <a:schemeClr val="tx1"/>
              </a:solidFill>
              <a:latin typeface="Hiragino Kaku Gothic ProN"/>
            </a:endParaRPr>
          </a:p>
        </p:txBody>
      </p:sp>
      <p:sp>
        <p:nvSpPr>
          <p:cNvPr id="7" name="四角形: 角を丸くする 6">
            <a:extLst>
              <a:ext uri="{FF2B5EF4-FFF2-40B4-BE49-F238E27FC236}">
                <a16:creationId xmlns:a16="http://schemas.microsoft.com/office/drawing/2014/main" id="{AA941162-2EE8-4A7C-FF5A-FC91292AC463}"/>
              </a:ext>
            </a:extLst>
          </p:cNvPr>
          <p:cNvSpPr/>
          <p:nvPr/>
        </p:nvSpPr>
        <p:spPr>
          <a:xfrm>
            <a:off x="133066" y="1496648"/>
            <a:ext cx="6591868" cy="436728"/>
          </a:xfrm>
          <a:prstGeom prst="round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ライドシェア車両が入庫</a:t>
            </a:r>
            <a:endParaRPr kumimoji="1" lang="en-US" altLang="ja-JP" sz="1600" dirty="0">
              <a:solidFill>
                <a:schemeClr val="tx1"/>
              </a:solidFill>
            </a:endParaRPr>
          </a:p>
        </p:txBody>
      </p:sp>
      <p:sp>
        <p:nvSpPr>
          <p:cNvPr id="10" name="四角形: 角を丸くする 9">
            <a:extLst>
              <a:ext uri="{FF2B5EF4-FFF2-40B4-BE49-F238E27FC236}">
                <a16:creationId xmlns:a16="http://schemas.microsoft.com/office/drawing/2014/main" id="{F52B5E1B-B7F7-4E60-FBC5-DA0666EA1DCA}"/>
              </a:ext>
            </a:extLst>
          </p:cNvPr>
          <p:cNvSpPr/>
          <p:nvPr/>
        </p:nvSpPr>
        <p:spPr>
          <a:xfrm>
            <a:off x="134773" y="7614583"/>
            <a:ext cx="6588454" cy="1054938"/>
          </a:xfrm>
          <a:prstGeom prst="roundRect">
            <a:avLst>
              <a:gd name="adj" fmla="val 13559"/>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600" dirty="0">
                <a:solidFill>
                  <a:schemeClr val="tx1"/>
                </a:solidFill>
              </a:rPr>
              <a:t>【</a:t>
            </a:r>
            <a:r>
              <a:rPr kumimoji="1" lang="ja-JP" altLang="en-US" sz="1600" dirty="0">
                <a:solidFill>
                  <a:schemeClr val="tx1"/>
                </a:solidFill>
              </a:rPr>
              <a:t>年次検査合格の場合</a:t>
            </a:r>
            <a:r>
              <a:rPr kumimoji="1" lang="en-US" altLang="ja-JP" sz="1600" dirty="0">
                <a:solidFill>
                  <a:schemeClr val="tx1"/>
                </a:solidFill>
              </a:rPr>
              <a:t>】</a:t>
            </a:r>
          </a:p>
          <a:p>
            <a:r>
              <a:rPr lang="ja-JP" altLang="en-US" sz="1400" dirty="0">
                <a:solidFill>
                  <a:srgbClr val="222222"/>
                </a:solidFill>
                <a:latin typeface="Hiragino Kaku Gothic ProN"/>
              </a:rPr>
              <a:t>自動車技術総合機構もしくは軽自動車検査協会より</a:t>
            </a:r>
            <a:r>
              <a:rPr kumimoji="1" lang="ja-JP" altLang="en-US" sz="1400" b="1" dirty="0">
                <a:solidFill>
                  <a:srgbClr val="FF0000"/>
                </a:solidFill>
              </a:rPr>
              <a:t>書面によって通知</a:t>
            </a:r>
            <a:r>
              <a:rPr kumimoji="1" lang="ja-JP" altLang="en-US" sz="1400" dirty="0">
                <a:solidFill>
                  <a:schemeClr val="tx1"/>
                </a:solidFill>
              </a:rPr>
              <a:t>される</a:t>
            </a:r>
            <a:endParaRPr kumimoji="1" lang="en-US" altLang="ja-JP" sz="1400" dirty="0">
              <a:solidFill>
                <a:schemeClr val="tx1"/>
              </a:solidFill>
            </a:endParaRPr>
          </a:p>
          <a:p>
            <a:r>
              <a:rPr kumimoji="1" lang="en-US" altLang="ja-JP" sz="1600" dirty="0">
                <a:solidFill>
                  <a:schemeClr val="tx1"/>
                </a:solidFill>
              </a:rPr>
              <a:t>【</a:t>
            </a:r>
            <a:r>
              <a:rPr kumimoji="1" lang="ja-JP" altLang="en-US" sz="1600" dirty="0">
                <a:solidFill>
                  <a:schemeClr val="tx1"/>
                </a:solidFill>
              </a:rPr>
              <a:t>年次検査不合格の場合</a:t>
            </a:r>
            <a:r>
              <a:rPr kumimoji="1" lang="en-US" altLang="ja-JP" sz="1600" dirty="0">
                <a:solidFill>
                  <a:schemeClr val="tx1"/>
                </a:solidFill>
              </a:rPr>
              <a:t>】</a:t>
            </a:r>
          </a:p>
          <a:p>
            <a:r>
              <a:rPr kumimoji="1" lang="ja-JP" altLang="en-US" sz="1400" dirty="0">
                <a:solidFill>
                  <a:schemeClr val="tx1"/>
                </a:solidFill>
              </a:rPr>
              <a:t>不具合箇所の整備を行い、再度年次検査を受検する</a:t>
            </a:r>
            <a:endParaRPr kumimoji="1" lang="en-US" altLang="ja-JP" sz="1400" dirty="0">
              <a:solidFill>
                <a:schemeClr val="tx1"/>
              </a:solidFill>
            </a:endParaRPr>
          </a:p>
        </p:txBody>
      </p:sp>
      <p:sp>
        <p:nvSpPr>
          <p:cNvPr id="25" name="矢印: 下 24">
            <a:extLst>
              <a:ext uri="{FF2B5EF4-FFF2-40B4-BE49-F238E27FC236}">
                <a16:creationId xmlns:a16="http://schemas.microsoft.com/office/drawing/2014/main" id="{62B9DAB3-B3A1-DFFB-1FE7-9B5192DB77A0}"/>
              </a:ext>
            </a:extLst>
          </p:cNvPr>
          <p:cNvSpPr/>
          <p:nvPr/>
        </p:nvSpPr>
        <p:spPr>
          <a:xfrm>
            <a:off x="2419066" y="2060022"/>
            <a:ext cx="2019869" cy="202582"/>
          </a:xfrm>
          <a:prstGeom prst="downArrow">
            <a:avLst>
              <a:gd name="adj1" fmla="val 50000"/>
              <a:gd name="adj2" fmla="val 100000"/>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矢印: 下 25">
            <a:extLst>
              <a:ext uri="{FF2B5EF4-FFF2-40B4-BE49-F238E27FC236}">
                <a16:creationId xmlns:a16="http://schemas.microsoft.com/office/drawing/2014/main" id="{4EAA789F-D7CF-B7B5-D46D-32D33DC31C6C}"/>
              </a:ext>
            </a:extLst>
          </p:cNvPr>
          <p:cNvSpPr/>
          <p:nvPr/>
        </p:nvSpPr>
        <p:spPr>
          <a:xfrm>
            <a:off x="2419066" y="3079270"/>
            <a:ext cx="2019869" cy="202582"/>
          </a:xfrm>
          <a:prstGeom prst="downArrow">
            <a:avLst>
              <a:gd name="adj1" fmla="val 50000"/>
              <a:gd name="adj2" fmla="val 100000"/>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矢印: 下 26">
            <a:extLst>
              <a:ext uri="{FF2B5EF4-FFF2-40B4-BE49-F238E27FC236}">
                <a16:creationId xmlns:a16="http://schemas.microsoft.com/office/drawing/2014/main" id="{0429E819-CE77-0AB1-46B2-09B4355F8D84}"/>
              </a:ext>
            </a:extLst>
          </p:cNvPr>
          <p:cNvSpPr/>
          <p:nvPr/>
        </p:nvSpPr>
        <p:spPr>
          <a:xfrm>
            <a:off x="2419066" y="4182129"/>
            <a:ext cx="2019869" cy="202582"/>
          </a:xfrm>
          <a:prstGeom prst="downArrow">
            <a:avLst>
              <a:gd name="adj1" fmla="val 50000"/>
              <a:gd name="adj2" fmla="val 100000"/>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矢印: 下 27">
            <a:extLst>
              <a:ext uri="{FF2B5EF4-FFF2-40B4-BE49-F238E27FC236}">
                <a16:creationId xmlns:a16="http://schemas.microsoft.com/office/drawing/2014/main" id="{D420EF2A-35AF-D181-69BE-FC721795B4B6}"/>
              </a:ext>
            </a:extLst>
          </p:cNvPr>
          <p:cNvSpPr/>
          <p:nvPr/>
        </p:nvSpPr>
        <p:spPr>
          <a:xfrm>
            <a:off x="2419066" y="7281690"/>
            <a:ext cx="2019869" cy="202582"/>
          </a:xfrm>
          <a:prstGeom prst="downArrow">
            <a:avLst>
              <a:gd name="adj1" fmla="val 50000"/>
              <a:gd name="adj2" fmla="val 100000"/>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下 11">
            <a:extLst>
              <a:ext uri="{FF2B5EF4-FFF2-40B4-BE49-F238E27FC236}">
                <a16:creationId xmlns:a16="http://schemas.microsoft.com/office/drawing/2014/main" id="{BB8A106B-5D38-7B34-43F1-E9E9BBF842AF}"/>
              </a:ext>
            </a:extLst>
          </p:cNvPr>
          <p:cNvSpPr/>
          <p:nvPr/>
        </p:nvSpPr>
        <p:spPr>
          <a:xfrm>
            <a:off x="2419066" y="8792876"/>
            <a:ext cx="2019869" cy="202582"/>
          </a:xfrm>
          <a:prstGeom prst="downArrow">
            <a:avLst>
              <a:gd name="adj1" fmla="val 50000"/>
              <a:gd name="adj2" fmla="val 100000"/>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四角形: 角を丸くする 17">
            <a:extLst>
              <a:ext uri="{FF2B5EF4-FFF2-40B4-BE49-F238E27FC236}">
                <a16:creationId xmlns:a16="http://schemas.microsoft.com/office/drawing/2014/main" id="{2A399DC5-22BE-2F0C-260F-14FD6E8B401A}"/>
              </a:ext>
            </a:extLst>
          </p:cNvPr>
          <p:cNvSpPr/>
          <p:nvPr/>
        </p:nvSpPr>
        <p:spPr>
          <a:xfrm>
            <a:off x="133066" y="9118812"/>
            <a:ext cx="6591868" cy="581957"/>
          </a:xfrm>
          <a:prstGeom prst="round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顧客（法人タクシー事業者）に点検整備記録簿及び</a:t>
            </a:r>
            <a:endParaRPr kumimoji="1" lang="en-US" altLang="ja-JP" sz="1600" dirty="0">
              <a:solidFill>
                <a:schemeClr val="tx1"/>
              </a:solidFill>
            </a:endParaRPr>
          </a:p>
          <a:p>
            <a:pPr algn="ctr"/>
            <a:r>
              <a:rPr kumimoji="1" lang="ja-JP" altLang="en-US" sz="1600" b="1" dirty="0">
                <a:solidFill>
                  <a:srgbClr val="FF0000"/>
                </a:solidFill>
              </a:rPr>
              <a:t>年次検査合格の通知書</a:t>
            </a:r>
            <a:r>
              <a:rPr kumimoji="1" lang="ja-JP" altLang="en-US" sz="1600" dirty="0">
                <a:solidFill>
                  <a:schemeClr val="tx1"/>
                </a:solidFill>
              </a:rPr>
              <a:t>を引き渡し納車</a:t>
            </a:r>
            <a:endParaRPr kumimoji="1" lang="en-US" altLang="ja-JP" sz="1400" dirty="0">
              <a:solidFill>
                <a:schemeClr val="tx1"/>
              </a:solidFill>
            </a:endParaRPr>
          </a:p>
        </p:txBody>
      </p:sp>
      <p:sp>
        <p:nvSpPr>
          <p:cNvPr id="2" name="テキスト ボックス 3">
            <a:extLst>
              <a:ext uri="{FF2B5EF4-FFF2-40B4-BE49-F238E27FC236}">
                <a16:creationId xmlns:a16="http://schemas.microsoft.com/office/drawing/2014/main" id="{89A30D27-6AF2-DF5C-1CC1-3F0B0D7A269F}"/>
              </a:ext>
            </a:extLst>
          </p:cNvPr>
          <p:cNvSpPr txBox="1"/>
          <p:nvPr/>
        </p:nvSpPr>
        <p:spPr>
          <a:xfrm>
            <a:off x="0" y="162654"/>
            <a:ext cx="6858000"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ja-JP" sz="2000" dirty="0">
                <a:latin typeface="+mn-ea"/>
              </a:rPr>
              <a:t>【</a:t>
            </a:r>
            <a:r>
              <a:rPr lang="ja-JP" altLang="en-US" sz="2000" dirty="0">
                <a:latin typeface="+mn-ea"/>
              </a:rPr>
              <a:t>自動車技術総合機構・軽自動車検査協会の検査場で</a:t>
            </a:r>
            <a:endParaRPr lang="en-US" altLang="ja-JP" sz="2000" dirty="0">
              <a:latin typeface="+mn-ea"/>
            </a:endParaRPr>
          </a:p>
          <a:p>
            <a:pPr algn="ctr"/>
            <a:r>
              <a:rPr lang="ja-JP" altLang="en-US" sz="2000" dirty="0">
                <a:latin typeface="+mn-ea"/>
              </a:rPr>
              <a:t>　</a:t>
            </a:r>
            <a:r>
              <a:rPr lang="ja-JP" altLang="en-US" sz="2000" b="1" dirty="0">
                <a:latin typeface="+mn-ea"/>
              </a:rPr>
              <a:t>「年次検査」</a:t>
            </a:r>
            <a:r>
              <a:rPr lang="ja-JP" altLang="en-US" sz="2000" dirty="0">
                <a:latin typeface="+mn-ea"/>
              </a:rPr>
              <a:t>を受検する場合</a:t>
            </a:r>
            <a:r>
              <a:rPr lang="en-US" altLang="ja-JP" sz="2000" dirty="0">
                <a:latin typeface="+mn-ea"/>
              </a:rPr>
              <a:t>】</a:t>
            </a:r>
            <a:endParaRPr kumimoji="1" lang="ja-JP" altLang="en-US" sz="1600" dirty="0">
              <a:latin typeface="+mn-ea"/>
            </a:endParaRPr>
          </a:p>
        </p:txBody>
      </p:sp>
      <p:sp>
        <p:nvSpPr>
          <p:cNvPr id="3" name="テキスト ボックス 1">
            <a:extLst>
              <a:ext uri="{FF2B5EF4-FFF2-40B4-BE49-F238E27FC236}">
                <a16:creationId xmlns:a16="http://schemas.microsoft.com/office/drawing/2014/main" id="{9E6F0F35-E7DC-D671-B171-551C6D063D71}"/>
              </a:ext>
            </a:extLst>
          </p:cNvPr>
          <p:cNvSpPr txBox="1"/>
          <p:nvPr/>
        </p:nvSpPr>
        <p:spPr>
          <a:xfrm>
            <a:off x="104504" y="781883"/>
            <a:ext cx="6753496"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1400" b="1" dirty="0">
                <a:latin typeface="+mn-ea"/>
              </a:rPr>
              <a:t>＜ケース例＞</a:t>
            </a:r>
            <a:endParaRPr kumimoji="1" lang="en-US" altLang="ja-JP" sz="1400" b="1" dirty="0">
              <a:latin typeface="+mn-ea"/>
            </a:endParaRPr>
          </a:p>
          <a:p>
            <a:r>
              <a:rPr kumimoji="1" lang="ja-JP" altLang="en-US" sz="1300" b="1" dirty="0">
                <a:latin typeface="+mn-ea"/>
              </a:rPr>
              <a:t>・認証工場にライドシェア車両が入庫し、年次検査の依頼があった場合</a:t>
            </a:r>
            <a:endParaRPr kumimoji="1" lang="en-US" altLang="ja-JP" sz="1300" b="1" dirty="0">
              <a:latin typeface="+mn-ea"/>
            </a:endParaRPr>
          </a:p>
          <a:p>
            <a:r>
              <a:rPr kumimoji="1" lang="ja-JP" altLang="en-US" sz="1300" b="1" dirty="0">
                <a:latin typeface="+mn-ea"/>
              </a:rPr>
              <a:t>・指定工場にライドシェア車両が入庫し、検査場に持ち込んで年次検査を実施する場合</a:t>
            </a:r>
          </a:p>
        </p:txBody>
      </p:sp>
      <p:sp>
        <p:nvSpPr>
          <p:cNvPr id="9" name="四角形: 角を丸くする 8">
            <a:extLst>
              <a:ext uri="{FF2B5EF4-FFF2-40B4-BE49-F238E27FC236}">
                <a16:creationId xmlns:a16="http://schemas.microsoft.com/office/drawing/2014/main" id="{DE2CA23D-B353-CCB4-61C2-EC2058F5B72B}"/>
              </a:ext>
            </a:extLst>
          </p:cNvPr>
          <p:cNvSpPr/>
          <p:nvPr/>
        </p:nvSpPr>
        <p:spPr>
          <a:xfrm>
            <a:off x="134771" y="3408498"/>
            <a:ext cx="6591868" cy="646985"/>
          </a:xfrm>
          <a:prstGeom prst="roundRect">
            <a:avLst/>
          </a:prstGeom>
          <a:solidFill>
            <a:srgbClr val="FFFF00"/>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tx1"/>
                </a:solidFill>
                <a:latin typeface="Hiragino Kaku Gothic ProN"/>
              </a:rPr>
              <a:t>点検基準 別表３（事業用・１２か月）</a:t>
            </a:r>
            <a:r>
              <a:rPr lang="ja-JP" altLang="en-US" sz="1600" dirty="0">
                <a:solidFill>
                  <a:srgbClr val="222222"/>
                </a:solidFill>
                <a:latin typeface="Hiragino Kaku Gothic ProN"/>
              </a:rPr>
              <a:t>に沿って</a:t>
            </a:r>
            <a:r>
              <a:rPr lang="ja-JP" altLang="en-US" sz="1600" b="1" dirty="0">
                <a:solidFill>
                  <a:srgbClr val="FF0000"/>
                </a:solidFill>
                <a:latin typeface="Hiragino Kaku Gothic ProN"/>
              </a:rPr>
              <a:t>「年次点検」</a:t>
            </a:r>
            <a:r>
              <a:rPr lang="ja-JP" altLang="en-US" sz="1600" dirty="0">
                <a:solidFill>
                  <a:srgbClr val="222222"/>
                </a:solidFill>
                <a:latin typeface="Hiragino Kaku Gothic ProN"/>
              </a:rPr>
              <a:t>を行う</a:t>
            </a:r>
            <a:endParaRPr lang="en-US" altLang="ja-JP" sz="1600" dirty="0">
              <a:solidFill>
                <a:srgbClr val="222222"/>
              </a:solidFill>
              <a:latin typeface="Hiragino Kaku Gothic ProN"/>
            </a:endParaRPr>
          </a:p>
          <a:p>
            <a:pPr algn="ctr"/>
            <a:r>
              <a:rPr kumimoji="1" lang="en-US" altLang="ja-JP" sz="1600" dirty="0">
                <a:solidFill>
                  <a:srgbClr val="222222"/>
                </a:solidFill>
                <a:latin typeface="Hiragino Kaku Gothic ProN"/>
              </a:rPr>
              <a:t>※</a:t>
            </a:r>
            <a:r>
              <a:rPr kumimoji="1" lang="ja-JP" altLang="en-US" sz="1600" dirty="0">
                <a:solidFill>
                  <a:srgbClr val="222222"/>
                </a:solidFill>
                <a:latin typeface="Hiragino Kaku Gothic ProN"/>
              </a:rPr>
              <a:t>「中間点検（３か月ごと）」の実施は不要</a:t>
            </a:r>
            <a:endParaRPr kumimoji="1" lang="ja-JP" altLang="en-US" sz="1600" dirty="0">
              <a:solidFill>
                <a:schemeClr val="tx1"/>
              </a:solidFill>
            </a:endParaRPr>
          </a:p>
        </p:txBody>
      </p:sp>
    </p:spTree>
    <p:extLst>
      <p:ext uri="{BB962C8B-B14F-4D97-AF65-F5344CB8AC3E}">
        <p14:creationId xmlns:p14="http://schemas.microsoft.com/office/powerpoint/2010/main" val="2374934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4DAC0-A2E0-5922-390A-80B53D0E8DFA}"/>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BB9D8ED8-A445-D932-1A6A-710485C9473E}"/>
              </a:ext>
            </a:extLst>
          </p:cNvPr>
          <p:cNvSpPr txBox="1"/>
          <p:nvPr/>
        </p:nvSpPr>
        <p:spPr>
          <a:xfrm>
            <a:off x="0" y="166656"/>
            <a:ext cx="6858000" cy="400110"/>
          </a:xfrm>
          <a:prstGeom prst="rect">
            <a:avLst/>
          </a:prstGeom>
          <a:noFill/>
        </p:spPr>
        <p:txBody>
          <a:bodyPr wrap="square" rtlCol="0">
            <a:spAutoFit/>
          </a:bodyPr>
          <a:lstStyle/>
          <a:p>
            <a:pPr algn="ctr"/>
            <a:r>
              <a:rPr kumimoji="1" lang="en-US" altLang="ja-JP" sz="2000" dirty="0">
                <a:latin typeface="+mn-ea"/>
              </a:rPr>
              <a:t>【</a:t>
            </a:r>
            <a:r>
              <a:rPr kumimoji="1" lang="ja-JP" altLang="en-US" sz="2000" dirty="0">
                <a:latin typeface="+mn-ea"/>
              </a:rPr>
              <a:t>ライドシェア車両が</a:t>
            </a:r>
            <a:r>
              <a:rPr kumimoji="1" lang="ja-JP" altLang="en-US" sz="2000" b="1" dirty="0">
                <a:latin typeface="+mn-ea"/>
              </a:rPr>
              <a:t>「点検整備」</a:t>
            </a:r>
            <a:r>
              <a:rPr kumimoji="1" lang="ja-JP" altLang="en-US" sz="2000" dirty="0">
                <a:latin typeface="+mn-ea"/>
              </a:rPr>
              <a:t>で入庫した場合</a:t>
            </a:r>
            <a:r>
              <a:rPr kumimoji="1" lang="en-US" altLang="ja-JP" sz="2000" dirty="0">
                <a:latin typeface="+mn-ea"/>
              </a:rPr>
              <a:t>】</a:t>
            </a:r>
            <a:endParaRPr kumimoji="1" lang="ja-JP" altLang="en-US" sz="2000" dirty="0">
              <a:latin typeface="+mn-ea"/>
            </a:endParaRPr>
          </a:p>
        </p:txBody>
      </p:sp>
      <p:sp>
        <p:nvSpPr>
          <p:cNvPr id="5" name="四角形: 角を丸くする 4">
            <a:extLst>
              <a:ext uri="{FF2B5EF4-FFF2-40B4-BE49-F238E27FC236}">
                <a16:creationId xmlns:a16="http://schemas.microsoft.com/office/drawing/2014/main" id="{D51F0219-70BC-07C1-1EAC-239983F50321}"/>
              </a:ext>
            </a:extLst>
          </p:cNvPr>
          <p:cNvSpPr/>
          <p:nvPr/>
        </p:nvSpPr>
        <p:spPr>
          <a:xfrm>
            <a:off x="134771" y="1627297"/>
            <a:ext cx="6591868" cy="730405"/>
          </a:xfrm>
          <a:prstGeom prst="roundRect">
            <a:avLst/>
          </a:prstGeom>
          <a:solidFill>
            <a:srgbClr val="FFFF00"/>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rgbClr val="FF0000"/>
                </a:solidFill>
              </a:rPr>
              <a:t>提示された書面等</a:t>
            </a:r>
            <a:r>
              <a:rPr kumimoji="1" lang="ja-JP" altLang="en-US" sz="1600" dirty="0">
                <a:solidFill>
                  <a:schemeClr val="tx1"/>
                </a:solidFill>
              </a:rPr>
              <a:t>により</a:t>
            </a:r>
            <a:r>
              <a:rPr kumimoji="1" lang="ja-JP" altLang="en-US" sz="1600" b="1" dirty="0">
                <a:solidFill>
                  <a:srgbClr val="FF0000"/>
                </a:solidFill>
              </a:rPr>
              <a:t>「中間点検」「年次点検」「開始前点検」</a:t>
            </a:r>
            <a:r>
              <a:rPr kumimoji="1" lang="ja-JP" altLang="en-US" sz="1600" dirty="0">
                <a:solidFill>
                  <a:schemeClr val="tx1"/>
                </a:solidFill>
              </a:rPr>
              <a:t>のいずれかの依頼を確認</a:t>
            </a:r>
          </a:p>
        </p:txBody>
      </p:sp>
      <p:sp>
        <p:nvSpPr>
          <p:cNvPr id="7" name="四角形: 角を丸くする 6">
            <a:extLst>
              <a:ext uri="{FF2B5EF4-FFF2-40B4-BE49-F238E27FC236}">
                <a16:creationId xmlns:a16="http://schemas.microsoft.com/office/drawing/2014/main" id="{1E8C2C00-BA49-F470-2F62-0843E1453EC5}"/>
              </a:ext>
            </a:extLst>
          </p:cNvPr>
          <p:cNvSpPr/>
          <p:nvPr/>
        </p:nvSpPr>
        <p:spPr>
          <a:xfrm>
            <a:off x="134771" y="734696"/>
            <a:ext cx="6591868" cy="436728"/>
          </a:xfrm>
          <a:prstGeom prst="round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ライドシェア車両が入庫</a:t>
            </a:r>
            <a:endParaRPr kumimoji="1" lang="en-US" altLang="ja-JP" sz="1600" dirty="0">
              <a:solidFill>
                <a:schemeClr val="tx1"/>
              </a:solidFill>
            </a:endParaRPr>
          </a:p>
        </p:txBody>
      </p:sp>
      <p:sp>
        <p:nvSpPr>
          <p:cNvPr id="8" name="四角形: 角を丸くする 7">
            <a:extLst>
              <a:ext uri="{FF2B5EF4-FFF2-40B4-BE49-F238E27FC236}">
                <a16:creationId xmlns:a16="http://schemas.microsoft.com/office/drawing/2014/main" id="{E204CA0D-7B79-DD4B-5AB6-1DB08292212D}"/>
              </a:ext>
            </a:extLst>
          </p:cNvPr>
          <p:cNvSpPr/>
          <p:nvPr/>
        </p:nvSpPr>
        <p:spPr>
          <a:xfrm>
            <a:off x="133066" y="2809435"/>
            <a:ext cx="6591868" cy="3482864"/>
          </a:xfrm>
          <a:prstGeom prst="roundRect">
            <a:avLst>
              <a:gd name="adj" fmla="val 2893"/>
            </a:avLst>
          </a:prstGeom>
          <a:solidFill>
            <a:srgbClr val="FFFF00"/>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r>
              <a:rPr kumimoji="1" lang="ja-JP" altLang="en-US" sz="1600" b="1" dirty="0">
                <a:solidFill>
                  <a:schemeClr val="tx1"/>
                </a:solidFill>
              </a:rPr>
              <a:t>「中間点検」</a:t>
            </a:r>
            <a:endParaRPr kumimoji="1" lang="en-US" altLang="ja-JP" sz="1600" b="1" dirty="0">
              <a:solidFill>
                <a:schemeClr val="tx1"/>
              </a:solidFill>
            </a:endParaRPr>
          </a:p>
          <a:p>
            <a:r>
              <a:rPr kumimoji="1" lang="ja-JP" altLang="en-US" sz="1400" dirty="0">
                <a:solidFill>
                  <a:schemeClr val="tx1"/>
                </a:solidFill>
              </a:rPr>
              <a:t>　・点検基準別表３（事業用・３か月）に沿って点検整備を実施</a:t>
            </a:r>
            <a:endParaRPr kumimoji="1" lang="en-US" altLang="ja-JP" sz="1400" dirty="0">
              <a:solidFill>
                <a:schemeClr val="tx1"/>
              </a:solidFill>
            </a:endParaRPr>
          </a:p>
          <a:p>
            <a:r>
              <a:rPr kumimoji="1" lang="ja-JP" altLang="en-US" sz="1400" dirty="0">
                <a:solidFill>
                  <a:schemeClr val="tx1"/>
                </a:solidFill>
              </a:rPr>
              <a:t>　　</a:t>
            </a:r>
            <a:r>
              <a:rPr kumimoji="1" lang="en-US" altLang="ja-JP" sz="1400" dirty="0">
                <a:solidFill>
                  <a:schemeClr val="tx1"/>
                </a:solidFill>
              </a:rPr>
              <a:t>※</a:t>
            </a:r>
            <a:r>
              <a:rPr kumimoji="1" lang="ja-JP" altLang="en-US" sz="1400" dirty="0">
                <a:solidFill>
                  <a:schemeClr val="tx1"/>
                </a:solidFill>
              </a:rPr>
              <a:t>直近の中間点検、年次点検又は開始前点検以降、連続する２か月における</a:t>
            </a:r>
            <a:endParaRPr kumimoji="1" lang="en-US" altLang="ja-JP" sz="1400" dirty="0">
              <a:solidFill>
                <a:schemeClr val="tx1"/>
              </a:solidFill>
            </a:endParaRPr>
          </a:p>
          <a:p>
            <a:r>
              <a:rPr kumimoji="1" lang="ja-JP" altLang="en-US" sz="1400" dirty="0">
                <a:solidFill>
                  <a:schemeClr val="tx1"/>
                </a:solidFill>
              </a:rPr>
              <a:t>　　　自家用車活用事業の用に供される頻度が１か月あたり１５日未満又は４０</a:t>
            </a:r>
            <a:endParaRPr kumimoji="1" lang="en-US" altLang="ja-JP" sz="1400" dirty="0">
              <a:solidFill>
                <a:schemeClr val="tx1"/>
              </a:solidFill>
            </a:endParaRPr>
          </a:p>
          <a:p>
            <a:r>
              <a:rPr kumimoji="1" lang="ja-JP" altLang="en-US" sz="1400" dirty="0">
                <a:solidFill>
                  <a:schemeClr val="tx1"/>
                </a:solidFill>
              </a:rPr>
              <a:t>　　　時間未満である自家用自動車については、＜参考３＞の内容で点検を行う</a:t>
            </a:r>
            <a:endParaRPr kumimoji="1" lang="en-US" altLang="ja-JP" sz="1400" dirty="0">
              <a:solidFill>
                <a:schemeClr val="tx1"/>
              </a:solidFill>
            </a:endParaRPr>
          </a:p>
          <a:p>
            <a:r>
              <a:rPr kumimoji="1" lang="ja-JP" altLang="en-US" sz="1400" dirty="0">
                <a:solidFill>
                  <a:schemeClr val="tx1"/>
                </a:solidFill>
              </a:rPr>
              <a:t>　　　ことができる</a:t>
            </a:r>
            <a:endParaRPr kumimoji="1" lang="en-US" altLang="ja-JP" sz="1400" dirty="0">
              <a:solidFill>
                <a:schemeClr val="tx1"/>
              </a:solidFill>
            </a:endParaRPr>
          </a:p>
          <a:p>
            <a:endParaRPr kumimoji="1" lang="en-US" altLang="ja-JP" sz="1100" dirty="0">
              <a:solidFill>
                <a:schemeClr val="tx1"/>
              </a:solidFill>
            </a:endParaRPr>
          </a:p>
          <a:p>
            <a:r>
              <a:rPr kumimoji="1" lang="ja-JP" altLang="en-US" sz="1600" b="1" dirty="0">
                <a:solidFill>
                  <a:schemeClr val="tx1"/>
                </a:solidFill>
              </a:rPr>
              <a:t>「年次点検」</a:t>
            </a:r>
            <a:endParaRPr kumimoji="1" lang="en-US" altLang="ja-JP" sz="1600" b="1" dirty="0">
              <a:solidFill>
                <a:schemeClr val="tx1"/>
              </a:solidFill>
            </a:endParaRPr>
          </a:p>
          <a:p>
            <a:r>
              <a:rPr kumimoji="1" lang="ja-JP" altLang="en-US" sz="1400" dirty="0">
                <a:solidFill>
                  <a:schemeClr val="tx1"/>
                </a:solidFill>
              </a:rPr>
              <a:t>　・点検基準別表３（事業用・１２か月）に沿って点検整備を実施</a:t>
            </a:r>
            <a:endParaRPr kumimoji="1" lang="en-US" altLang="ja-JP" sz="1400" dirty="0">
              <a:solidFill>
                <a:schemeClr val="tx1"/>
              </a:solidFill>
            </a:endParaRPr>
          </a:p>
          <a:p>
            <a:r>
              <a:rPr kumimoji="1" lang="ja-JP" altLang="en-US" sz="1400" dirty="0">
                <a:solidFill>
                  <a:schemeClr val="tx1"/>
                </a:solidFill>
              </a:rPr>
              <a:t>　　</a:t>
            </a:r>
            <a:r>
              <a:rPr kumimoji="1" lang="en-US" altLang="ja-JP" sz="1400" dirty="0">
                <a:solidFill>
                  <a:schemeClr val="tx1"/>
                </a:solidFill>
              </a:rPr>
              <a:t>※</a:t>
            </a:r>
            <a:r>
              <a:rPr kumimoji="1" lang="ja-JP" altLang="en-US" sz="1400" dirty="0">
                <a:solidFill>
                  <a:schemeClr val="tx1"/>
                </a:solidFill>
              </a:rPr>
              <a:t>「年次点検」を実施した場合、中間点検は不要</a:t>
            </a:r>
            <a:endParaRPr kumimoji="1" lang="en-US" altLang="ja-JP" sz="1400" dirty="0">
              <a:solidFill>
                <a:schemeClr val="tx1"/>
              </a:solidFill>
            </a:endParaRPr>
          </a:p>
          <a:p>
            <a:endParaRPr kumimoji="1" lang="en-US" altLang="ja-JP" sz="1100" dirty="0">
              <a:solidFill>
                <a:schemeClr val="tx1"/>
              </a:solidFill>
            </a:endParaRPr>
          </a:p>
          <a:p>
            <a:r>
              <a:rPr kumimoji="1" lang="ja-JP" altLang="en-US" sz="1600" b="1" dirty="0">
                <a:solidFill>
                  <a:schemeClr val="tx1"/>
                </a:solidFill>
              </a:rPr>
              <a:t>「開始前点検」</a:t>
            </a:r>
            <a:endParaRPr kumimoji="1" lang="en-US" altLang="ja-JP" sz="1600" b="1" dirty="0">
              <a:solidFill>
                <a:schemeClr val="tx1"/>
              </a:solidFill>
            </a:endParaRPr>
          </a:p>
          <a:p>
            <a:r>
              <a:rPr kumimoji="1" lang="ja-JP" altLang="en-US" sz="1400" dirty="0">
                <a:solidFill>
                  <a:schemeClr val="tx1"/>
                </a:solidFill>
              </a:rPr>
              <a:t>　・点検基準別表３（事業用・３か月）に沿って点検整備を実施</a:t>
            </a:r>
            <a:endParaRPr kumimoji="1" lang="en-US" altLang="ja-JP" sz="1400" dirty="0">
              <a:solidFill>
                <a:schemeClr val="tx1"/>
              </a:solidFill>
            </a:endParaRPr>
          </a:p>
          <a:p>
            <a:r>
              <a:rPr kumimoji="1" lang="ja-JP" altLang="en-US" sz="1400" dirty="0">
                <a:solidFill>
                  <a:schemeClr val="tx1"/>
                </a:solidFill>
              </a:rPr>
              <a:t>　　</a:t>
            </a:r>
            <a:r>
              <a:rPr kumimoji="1" lang="en-US" altLang="ja-JP" sz="1400" dirty="0">
                <a:solidFill>
                  <a:schemeClr val="tx1"/>
                </a:solidFill>
              </a:rPr>
              <a:t>※</a:t>
            </a:r>
            <a:r>
              <a:rPr kumimoji="1" lang="ja-JP" altLang="en-US" sz="1400" dirty="0">
                <a:solidFill>
                  <a:schemeClr val="tx1"/>
                </a:solidFill>
              </a:rPr>
              <a:t>自家用自動車を自家用車活用事業の用に供する前３月以内に点検基準 別表</a:t>
            </a:r>
            <a:endParaRPr kumimoji="1" lang="en-US" altLang="ja-JP" sz="1400" dirty="0">
              <a:solidFill>
                <a:schemeClr val="tx1"/>
              </a:solidFill>
            </a:endParaRPr>
          </a:p>
          <a:p>
            <a:r>
              <a:rPr kumimoji="1" lang="ja-JP" altLang="en-US" sz="1400" dirty="0">
                <a:solidFill>
                  <a:schemeClr val="tx1"/>
                </a:solidFill>
              </a:rPr>
              <a:t>　　　第６による定期点検（自家用乗用）を行った場合は、開始前点検は不要</a:t>
            </a:r>
          </a:p>
        </p:txBody>
      </p:sp>
      <p:sp>
        <p:nvSpPr>
          <p:cNvPr id="25" name="矢印: 下 24">
            <a:extLst>
              <a:ext uri="{FF2B5EF4-FFF2-40B4-BE49-F238E27FC236}">
                <a16:creationId xmlns:a16="http://schemas.microsoft.com/office/drawing/2014/main" id="{2239EC74-E854-3A4A-399D-26F55DF54869}"/>
              </a:ext>
            </a:extLst>
          </p:cNvPr>
          <p:cNvSpPr/>
          <p:nvPr/>
        </p:nvSpPr>
        <p:spPr>
          <a:xfrm>
            <a:off x="2420771" y="1298070"/>
            <a:ext cx="2019869" cy="202582"/>
          </a:xfrm>
          <a:prstGeom prst="downArrow">
            <a:avLst>
              <a:gd name="adj1" fmla="val 50000"/>
              <a:gd name="adj2" fmla="val 100000"/>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矢印: 下 25">
            <a:extLst>
              <a:ext uri="{FF2B5EF4-FFF2-40B4-BE49-F238E27FC236}">
                <a16:creationId xmlns:a16="http://schemas.microsoft.com/office/drawing/2014/main" id="{8CF1EE75-95FB-39D4-B8C7-95F3380D4C29}"/>
              </a:ext>
            </a:extLst>
          </p:cNvPr>
          <p:cNvSpPr/>
          <p:nvPr/>
        </p:nvSpPr>
        <p:spPr>
          <a:xfrm>
            <a:off x="2420771" y="2484349"/>
            <a:ext cx="2019869" cy="202582"/>
          </a:xfrm>
          <a:prstGeom prst="downArrow">
            <a:avLst>
              <a:gd name="adj1" fmla="val 50000"/>
              <a:gd name="adj2" fmla="val 100000"/>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矢印: 下 26">
            <a:extLst>
              <a:ext uri="{FF2B5EF4-FFF2-40B4-BE49-F238E27FC236}">
                <a16:creationId xmlns:a16="http://schemas.microsoft.com/office/drawing/2014/main" id="{091D1303-CAD7-0603-3208-7E879114B517}"/>
              </a:ext>
            </a:extLst>
          </p:cNvPr>
          <p:cNvSpPr/>
          <p:nvPr/>
        </p:nvSpPr>
        <p:spPr>
          <a:xfrm>
            <a:off x="2420771" y="6414803"/>
            <a:ext cx="2019869" cy="202582"/>
          </a:xfrm>
          <a:prstGeom prst="downArrow">
            <a:avLst>
              <a:gd name="adj1" fmla="val 50000"/>
              <a:gd name="adj2" fmla="val 100000"/>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四角形: 角を丸くする 17">
            <a:extLst>
              <a:ext uri="{FF2B5EF4-FFF2-40B4-BE49-F238E27FC236}">
                <a16:creationId xmlns:a16="http://schemas.microsoft.com/office/drawing/2014/main" id="{23B01A59-35EE-30F9-F2C7-52A0C0CCC2AF}"/>
              </a:ext>
            </a:extLst>
          </p:cNvPr>
          <p:cNvSpPr/>
          <p:nvPr/>
        </p:nvSpPr>
        <p:spPr>
          <a:xfrm>
            <a:off x="133066" y="6739889"/>
            <a:ext cx="6591868" cy="592244"/>
          </a:xfrm>
          <a:prstGeom prst="round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点検整備記録簿を交付する</a:t>
            </a:r>
            <a:endParaRPr kumimoji="1" lang="en-US" altLang="ja-JP" sz="1600" dirty="0">
              <a:solidFill>
                <a:schemeClr val="tx1"/>
              </a:solidFill>
            </a:endParaRPr>
          </a:p>
          <a:p>
            <a:pPr algn="ctr"/>
            <a:r>
              <a:rPr kumimoji="1" lang="en-US" altLang="ja-JP" sz="1600" dirty="0">
                <a:solidFill>
                  <a:schemeClr val="tx1"/>
                </a:solidFill>
              </a:rPr>
              <a:t>※</a:t>
            </a:r>
            <a:r>
              <a:rPr kumimoji="1" lang="ja-JP" altLang="en-US" sz="1600" dirty="0">
                <a:solidFill>
                  <a:schemeClr val="tx1"/>
                </a:solidFill>
              </a:rPr>
              <a:t>点検整備記録簿には別表３の内容で点検整備を行った旨を記載</a:t>
            </a:r>
            <a:endParaRPr kumimoji="1" lang="en-US" altLang="ja-JP" sz="1600" dirty="0">
              <a:solidFill>
                <a:schemeClr val="tx1"/>
              </a:solidFill>
            </a:endParaRPr>
          </a:p>
        </p:txBody>
      </p:sp>
    </p:spTree>
    <p:extLst>
      <p:ext uri="{BB962C8B-B14F-4D97-AF65-F5344CB8AC3E}">
        <p14:creationId xmlns:p14="http://schemas.microsoft.com/office/powerpoint/2010/main" val="154967285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1686</TotalTime>
  <Words>1129</Words>
  <Application>Microsoft Office PowerPoint</Application>
  <PresentationFormat>A4 210 x 297 mm</PresentationFormat>
  <Paragraphs>102</Paragraphs>
  <Slides>4</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4</vt:i4>
      </vt:variant>
    </vt:vector>
  </HeadingPairs>
  <TitlesOfParts>
    <vt:vector size="10" baseType="lpstr">
      <vt:lpstr>Hiragino Kaku Gothic ProN</vt:lpstr>
      <vt:lpstr>游ゴシック</vt:lpstr>
      <vt:lpstr>Aptos</vt:lpstr>
      <vt:lpstr>Aptos Display</vt:lpstr>
      <vt:lpstr>Arial</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根本 正之（日整連）</dc:creator>
  <cp:lastModifiedBy>木村 哲也（日整連）</cp:lastModifiedBy>
  <cp:revision>54</cp:revision>
  <cp:lastPrinted>2026-04-09T09:00:27Z</cp:lastPrinted>
  <dcterms:created xsi:type="dcterms:W3CDTF">2024-11-25T01:54:23Z</dcterms:created>
  <dcterms:modified xsi:type="dcterms:W3CDTF">2026-07-07T07:56:22Z</dcterms:modified>
</cp:coreProperties>
</file>