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59" r:id="rId4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830E13-390F-81C1-C5A6-0788F04AACBD}" name="石原 修平（日整連）" initials="修石" userId="S::ishihara@jaspa.or.jp::a6866f84-7fae-4dea-baf0-de4c56df0c6f" providerId="AD"/>
  <p188:author id="{E69B6F46-FA01-C5F8-FF1A-67A4FE131025}" name="木村 哲也（日整連）" initials="哲木" userId="S::kimura@jaspa.or.jp::91ef38f9-ef1c-432e-82f4-15750b65613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4" autoAdjust="0"/>
    <p:restoredTop sz="94660"/>
  </p:normalViewPr>
  <p:slideViewPr>
    <p:cSldViewPr snapToGrid="0">
      <p:cViewPr>
        <p:scale>
          <a:sx n="125" d="100"/>
          <a:sy n="125" d="100"/>
        </p:scale>
        <p:origin x="516" y="-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木村 哲也（日整連）" userId="91ef38f9-ef1c-432e-82f4-15750b65613d" providerId="ADAL" clId="{3F85C975-3FE5-441A-9991-860C9CBFF465}"/>
    <pc:docChg chg="undo custSel addSld modSld modNotesMaster">
      <pc:chgData name="木村 哲也（日整連）" userId="91ef38f9-ef1c-432e-82f4-15750b65613d" providerId="ADAL" clId="{3F85C975-3FE5-441A-9991-860C9CBFF465}" dt="2026-07-09T00:50:06.164" v="2979" actId="20577"/>
      <pc:docMkLst>
        <pc:docMk/>
      </pc:docMkLst>
      <pc:sldChg chg="addSp delSp modSp mod">
        <pc:chgData name="木村 哲也（日整連）" userId="91ef38f9-ef1c-432e-82f4-15750b65613d" providerId="ADAL" clId="{3F85C975-3FE5-441A-9991-860C9CBFF465}" dt="2026-07-07T08:08:15.924" v="2961" actId="20577"/>
        <pc:sldMkLst>
          <pc:docMk/>
          <pc:sldMk cId="1075282499" sldId="256"/>
        </pc:sldMkLst>
        <pc:spChg chg="mod ord">
          <ac:chgData name="木村 哲也（日整連）" userId="91ef38f9-ef1c-432e-82f4-15750b65613d" providerId="ADAL" clId="{3F85C975-3FE5-441A-9991-860C9CBFF465}" dt="2026-07-07T07:54:42.218" v="2952" actId="166"/>
          <ac:spMkLst>
            <pc:docMk/>
            <pc:sldMk cId="1075282499" sldId="256"/>
            <ac:spMk id="8" creationId="{448D0B86-BF53-D9DD-9031-9B29A4B57F99}"/>
          </ac:spMkLst>
        </pc:spChg>
        <pc:spChg chg="add mod">
          <ac:chgData name="木村 哲也（日整連）" userId="91ef38f9-ef1c-432e-82f4-15750b65613d" providerId="ADAL" clId="{3F85C975-3FE5-441A-9991-860C9CBFF465}" dt="2026-06-30T01:15:22.990" v="2896" actId="6549"/>
          <ac:spMkLst>
            <pc:docMk/>
            <pc:sldMk cId="1075282499" sldId="256"/>
            <ac:spMk id="10" creationId="{F4637B16-B9D5-E086-4643-910240272572}"/>
          </ac:spMkLst>
        </pc:spChg>
        <pc:spChg chg="mod">
          <ac:chgData name="木村 哲也（日整連）" userId="91ef38f9-ef1c-432e-82f4-15750b65613d" providerId="ADAL" clId="{3F85C975-3FE5-441A-9991-860C9CBFF465}" dt="2026-07-07T07:45:49.150" v="2929" actId="1076"/>
          <ac:spMkLst>
            <pc:docMk/>
            <pc:sldMk cId="1075282499" sldId="256"/>
            <ac:spMk id="25" creationId="{0CA3B263-275F-1A69-F568-8D60B575FD42}"/>
          </ac:spMkLst>
        </pc:spChg>
        <pc:spChg chg="mod ord">
          <ac:chgData name="木村 哲也（日整連）" userId="91ef38f9-ef1c-432e-82f4-15750b65613d" providerId="ADAL" clId="{3F85C975-3FE5-441A-9991-860C9CBFF465}" dt="2026-07-07T07:54:42.218" v="2952" actId="166"/>
          <ac:spMkLst>
            <pc:docMk/>
            <pc:sldMk cId="1075282499" sldId="256"/>
            <ac:spMk id="29" creationId="{99D28817-C7F3-12CA-BD93-DA56C185F231}"/>
          </ac:spMkLst>
        </pc:spChg>
        <pc:spChg chg="mod">
          <ac:chgData name="木村 哲也（日整連）" userId="91ef38f9-ef1c-432e-82f4-15750b65613d" providerId="ADAL" clId="{3F85C975-3FE5-441A-9991-860C9CBFF465}" dt="2026-07-07T07:55:23.476" v="2953" actId="1076"/>
          <ac:spMkLst>
            <pc:docMk/>
            <pc:sldMk cId="1075282499" sldId="256"/>
            <ac:spMk id="38" creationId="{A3EAEF5F-C07D-DAE6-90D4-785FB6C42AD8}"/>
          </ac:spMkLst>
        </pc:spChg>
        <pc:spChg chg="mod">
          <ac:chgData name="木村 哲也（日整連）" userId="91ef38f9-ef1c-432e-82f4-15750b65613d" providerId="ADAL" clId="{3F85C975-3FE5-441A-9991-860C9CBFF465}" dt="2026-07-07T07:45:02.958" v="2927" actId="1076"/>
          <ac:spMkLst>
            <pc:docMk/>
            <pc:sldMk cId="1075282499" sldId="256"/>
            <ac:spMk id="39" creationId="{8B55FCE2-24C6-E7A1-AEA7-01C6FB2AC23F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40" creationId="{D6D06D11-58B6-D309-628C-382DCF297B0C}"/>
          </ac:spMkLst>
        </pc:spChg>
        <pc:spChg chg="mod">
          <ac:chgData name="木村 哲也（日整連）" userId="91ef38f9-ef1c-432e-82f4-15750b65613d" providerId="ADAL" clId="{3F85C975-3FE5-441A-9991-860C9CBFF465}" dt="2026-06-30T01:16:00.210" v="2918" actId="1035"/>
          <ac:spMkLst>
            <pc:docMk/>
            <pc:sldMk cId="1075282499" sldId="256"/>
            <ac:spMk id="41" creationId="{4FB1C826-002E-D5B4-B344-5D74E88E97D1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42" creationId="{0151F7B0-1FFD-2B24-3C7F-C6553112AD5D}"/>
          </ac:spMkLst>
        </pc:spChg>
        <pc:spChg chg="mod">
          <ac:chgData name="木村 哲也（日整連）" userId="91ef38f9-ef1c-432e-82f4-15750b65613d" providerId="ADAL" clId="{3F85C975-3FE5-441A-9991-860C9CBFF465}" dt="2026-07-07T07:48:53.391" v="2938" actId="113"/>
          <ac:spMkLst>
            <pc:docMk/>
            <pc:sldMk cId="1075282499" sldId="256"/>
            <ac:spMk id="43" creationId="{1C4980EE-A4A7-910C-F207-F835D806D645}"/>
          </ac:spMkLst>
        </pc:spChg>
        <pc:spChg chg="mod ord">
          <ac:chgData name="木村 哲也（日整連）" userId="91ef38f9-ef1c-432e-82f4-15750b65613d" providerId="ADAL" clId="{3F85C975-3FE5-441A-9991-860C9CBFF465}" dt="2026-07-07T07:54:42.218" v="2952" actId="166"/>
          <ac:spMkLst>
            <pc:docMk/>
            <pc:sldMk cId="1075282499" sldId="256"/>
            <ac:spMk id="48" creationId="{A5FCE74A-77D3-7D44-0F8F-15AF1B0634E1}"/>
          </ac:spMkLst>
        </pc:spChg>
        <pc:spChg chg="mod ord">
          <ac:chgData name="木村 哲也（日整連）" userId="91ef38f9-ef1c-432e-82f4-15750b65613d" providerId="ADAL" clId="{3F85C975-3FE5-441A-9991-860C9CBFF465}" dt="2026-07-07T07:54:42.218" v="2952" actId="166"/>
          <ac:spMkLst>
            <pc:docMk/>
            <pc:sldMk cId="1075282499" sldId="256"/>
            <ac:spMk id="49" creationId="{C93D2BEB-5AA6-7CE9-51DD-E73E57CC28E0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50" creationId="{440C1998-6287-371C-6B97-B8D64C283186}"/>
          </ac:spMkLst>
        </pc:spChg>
        <pc:spChg chg="mod">
          <ac:chgData name="木村 哲也（日整連）" userId="91ef38f9-ef1c-432e-82f4-15750b65613d" providerId="ADAL" clId="{3F85C975-3FE5-441A-9991-860C9CBFF465}" dt="2026-07-07T08:08:15.924" v="2961" actId="20577"/>
          <ac:spMkLst>
            <pc:docMk/>
            <pc:sldMk cId="1075282499" sldId="256"/>
            <ac:spMk id="51" creationId="{564CCE85-A191-7A0E-1A86-E6169DCB32B5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53" creationId="{B4681CE4-9A5C-5017-A3E2-23C25D046D94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55" creationId="{E6E9B6B8-CCCC-2A43-D8D0-D64B8B64F457}"/>
          </ac:spMkLst>
        </pc:spChg>
        <pc:spChg chg="mod ord">
          <ac:chgData name="木村 哲也（日整連）" userId="91ef38f9-ef1c-432e-82f4-15750b65613d" providerId="ADAL" clId="{3F85C975-3FE5-441A-9991-860C9CBFF465}" dt="2026-07-07T07:54:42.218" v="2952" actId="166"/>
          <ac:spMkLst>
            <pc:docMk/>
            <pc:sldMk cId="1075282499" sldId="256"/>
            <ac:spMk id="62" creationId="{51E4C2D2-36A5-9275-431D-E61E55B5FE4D}"/>
          </ac:spMkLst>
        </pc:spChg>
        <pc:spChg chg="mod ord">
          <ac:chgData name="木村 哲也（日整連）" userId="91ef38f9-ef1c-432e-82f4-15750b65613d" providerId="ADAL" clId="{3F85C975-3FE5-441A-9991-860C9CBFF465}" dt="2026-07-07T07:54:42.218" v="2952" actId="166"/>
          <ac:spMkLst>
            <pc:docMk/>
            <pc:sldMk cId="1075282499" sldId="256"/>
            <ac:spMk id="67" creationId="{AB378DF2-C94D-BF8F-823B-E182177D7BB7}"/>
          </ac:spMkLst>
        </pc:spChg>
        <pc:spChg chg="mod">
          <ac:chgData name="木村 哲也（日整連）" userId="91ef38f9-ef1c-432e-82f4-15750b65613d" providerId="ADAL" clId="{3F85C975-3FE5-441A-9991-860C9CBFF465}" dt="2026-06-30T01:16:00.210" v="2918" actId="1035"/>
          <ac:spMkLst>
            <pc:docMk/>
            <pc:sldMk cId="1075282499" sldId="256"/>
            <ac:spMk id="69" creationId="{0FDC8E91-7EC4-C822-8715-709A16516D77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71" creationId="{3C64DFB3-E83F-1B55-32F3-E479CF69B52C}"/>
          </ac:spMkLst>
        </pc:spChg>
        <pc:spChg chg="mod">
          <ac:chgData name="木村 哲也（日整連）" userId="91ef38f9-ef1c-432e-82f4-15750b65613d" providerId="ADAL" clId="{3F85C975-3FE5-441A-9991-860C9CBFF465}" dt="2026-06-30T01:16:00.210" v="2918" actId="1035"/>
          <ac:spMkLst>
            <pc:docMk/>
            <pc:sldMk cId="1075282499" sldId="256"/>
            <ac:spMk id="77" creationId="{11EA1342-4384-02DD-89D7-FFE9691D7A6B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79" creationId="{7D3BCA41-3E9D-E9C0-950F-2AD0849B0533}"/>
          </ac:spMkLst>
        </pc:spChg>
        <pc:spChg chg="mod">
          <ac:chgData name="木村 哲也（日整連）" userId="91ef38f9-ef1c-432e-82f4-15750b65613d" providerId="ADAL" clId="{3F85C975-3FE5-441A-9991-860C9CBFF465}" dt="2026-07-07T07:44:37.567" v="2926"/>
          <ac:spMkLst>
            <pc:docMk/>
            <pc:sldMk cId="1075282499" sldId="256"/>
            <ac:spMk id="80" creationId="{2CA63875-0AFC-9633-2B6B-2C3ADAAD3689}"/>
          </ac:spMkLst>
        </pc:spChg>
        <pc:spChg chg="mod">
          <ac:chgData name="木村 哲也（日整連）" userId="91ef38f9-ef1c-432e-82f4-15750b65613d" providerId="ADAL" clId="{3F85C975-3FE5-441A-9991-860C9CBFF465}" dt="2026-07-07T07:49:00.013" v="2939" actId="113"/>
          <ac:spMkLst>
            <pc:docMk/>
            <pc:sldMk cId="1075282499" sldId="256"/>
            <ac:spMk id="97" creationId="{C96185AC-904B-EF47-D66C-29F49437DF19}"/>
          </ac:spMkLst>
        </pc:spChg>
        <pc:spChg chg="mod">
          <ac:chgData name="木村 哲也（日整連）" userId="91ef38f9-ef1c-432e-82f4-15750b65613d" providerId="ADAL" clId="{3F85C975-3FE5-441A-9991-860C9CBFF465}" dt="2026-07-07T07:49:04.754" v="2940" actId="113"/>
          <ac:spMkLst>
            <pc:docMk/>
            <pc:sldMk cId="1075282499" sldId="256"/>
            <ac:spMk id="102" creationId="{E634ADA5-D70E-AA0A-C019-1F06CA368794}"/>
          </ac:spMkLst>
        </pc:spChg>
        <pc:cxnChg chg="ord">
          <ac:chgData name="木村 哲也（日整連）" userId="91ef38f9-ef1c-432e-82f4-15750b65613d" providerId="ADAL" clId="{3F85C975-3FE5-441A-9991-860C9CBFF465}" dt="2026-07-07T07:53:34.145" v="2946" actId="166"/>
          <ac:cxnSpMkLst>
            <pc:docMk/>
            <pc:sldMk cId="1075282499" sldId="256"/>
            <ac:cxnSpMk id="5" creationId="{3A8BF160-8347-F839-FA04-7B616BEB32C6}"/>
          </ac:cxnSpMkLst>
        </pc:cxnChg>
        <pc:cxnChg chg="mod ord">
          <ac:chgData name="木村 哲也（日整連）" userId="91ef38f9-ef1c-432e-82f4-15750b65613d" providerId="ADAL" clId="{3F85C975-3FE5-441A-9991-860C9CBFF465}" dt="2026-07-07T07:53:34.145" v="2946" actId="166"/>
          <ac:cxnSpMkLst>
            <pc:docMk/>
            <pc:sldMk cId="1075282499" sldId="256"/>
            <ac:cxnSpMk id="6" creationId="{0EE0BF66-1EFC-4FD2-6CCA-71BE2046EA00}"/>
          </ac:cxnSpMkLst>
        </pc:cxnChg>
        <pc:cxnChg chg="ord">
          <ac:chgData name="木村 哲也（日整連）" userId="91ef38f9-ef1c-432e-82f4-15750b65613d" providerId="ADAL" clId="{3F85C975-3FE5-441A-9991-860C9CBFF465}" dt="2026-07-07T07:53:34.145" v="2946" actId="166"/>
          <ac:cxnSpMkLst>
            <pc:docMk/>
            <pc:sldMk cId="1075282499" sldId="256"/>
            <ac:cxnSpMk id="7" creationId="{C261C2E1-1DAF-687F-062B-CAFF53822A7A}"/>
          </ac:cxnSpMkLst>
        </pc:cxnChg>
        <pc:cxnChg chg="mod">
          <ac:chgData name="木村 哲也（日整連）" userId="91ef38f9-ef1c-432e-82f4-15750b65613d" providerId="ADAL" clId="{3F85C975-3FE5-441A-9991-860C9CBFF465}" dt="2026-06-30T01:14:29.544" v="2892" actId="692"/>
          <ac:cxnSpMkLst>
            <pc:docMk/>
            <pc:sldMk cId="1075282499" sldId="256"/>
            <ac:cxnSpMk id="21" creationId="{E52598FA-A287-6CB0-26FC-067E61E11370}"/>
          </ac:cxnSpMkLst>
        </pc:cxnChg>
        <pc:cxnChg chg="mod ord">
          <ac:chgData name="木村 哲也（日整連）" userId="91ef38f9-ef1c-432e-82f4-15750b65613d" providerId="ADAL" clId="{3F85C975-3FE5-441A-9991-860C9CBFF465}" dt="2026-07-07T07:53:14.951" v="2945" actId="166"/>
          <ac:cxnSpMkLst>
            <pc:docMk/>
            <pc:sldMk cId="1075282499" sldId="256"/>
            <ac:cxnSpMk id="22" creationId="{7E440427-E040-F7CD-DE85-B5A1E1F4D106}"/>
          </ac:cxnSpMkLst>
        </pc:cxnChg>
        <pc:cxnChg chg="mod ord">
          <ac:chgData name="木村 哲也（日整連）" userId="91ef38f9-ef1c-432e-82f4-15750b65613d" providerId="ADAL" clId="{3F85C975-3FE5-441A-9991-860C9CBFF465}" dt="2026-07-07T07:53:14.951" v="2945" actId="166"/>
          <ac:cxnSpMkLst>
            <pc:docMk/>
            <pc:sldMk cId="1075282499" sldId="256"/>
            <ac:cxnSpMk id="24" creationId="{CCA6F0CE-CAC7-F99F-040E-1199579AA57F}"/>
          </ac:cxnSpMkLst>
        </pc:cxnChg>
        <pc:cxnChg chg="mod ord">
          <ac:chgData name="木村 哲也（日整連）" userId="91ef38f9-ef1c-432e-82f4-15750b65613d" providerId="ADAL" clId="{3F85C975-3FE5-441A-9991-860C9CBFF465}" dt="2026-07-07T07:53:14.951" v="2945" actId="166"/>
          <ac:cxnSpMkLst>
            <pc:docMk/>
            <pc:sldMk cId="1075282499" sldId="256"/>
            <ac:cxnSpMk id="28" creationId="{670A8094-BBCD-8744-4E44-F8B1B5F89045}"/>
          </ac:cxnSpMkLst>
        </pc:cxnChg>
        <pc:cxnChg chg="mod">
          <ac:chgData name="木村 哲也（日整連）" userId="91ef38f9-ef1c-432e-82f4-15750b65613d" providerId="ADAL" clId="{3F85C975-3FE5-441A-9991-860C9CBFF465}" dt="2026-07-07T07:45:09.187" v="2928" actId="14100"/>
          <ac:cxnSpMkLst>
            <pc:docMk/>
            <pc:sldMk cId="1075282499" sldId="256"/>
            <ac:cxnSpMk id="35" creationId="{B5A520A5-36EE-244E-2FCC-F0303F2E7A36}"/>
          </ac:cxnSpMkLst>
        </pc:cxnChg>
        <pc:cxnChg chg="mod ord">
          <ac:chgData name="木村 哲也（日整連）" userId="91ef38f9-ef1c-432e-82f4-15750b65613d" providerId="ADAL" clId="{3F85C975-3FE5-441A-9991-860C9CBFF465}" dt="2026-07-07T07:53:56.505" v="2948" actId="166"/>
          <ac:cxnSpMkLst>
            <pc:docMk/>
            <pc:sldMk cId="1075282499" sldId="256"/>
            <ac:cxnSpMk id="46" creationId="{DAC1735B-AE28-5BC1-803E-DB7CB6725D7C}"/>
          </ac:cxnSpMkLst>
        </pc:cxnChg>
        <pc:cxnChg chg="mod ord">
          <ac:chgData name="木村 哲也（日整連）" userId="91ef38f9-ef1c-432e-82f4-15750b65613d" providerId="ADAL" clId="{3F85C975-3FE5-441A-9991-860C9CBFF465}" dt="2026-07-07T07:53:14.951" v="2945" actId="166"/>
          <ac:cxnSpMkLst>
            <pc:docMk/>
            <pc:sldMk cId="1075282499" sldId="256"/>
            <ac:cxnSpMk id="47" creationId="{324384BF-BC2D-2F78-6912-CC23B3A911A1}"/>
          </ac:cxnSpMkLst>
        </pc:cxnChg>
        <pc:cxnChg chg="ord">
          <ac:chgData name="木村 哲也（日整連）" userId="91ef38f9-ef1c-432e-82f4-15750b65613d" providerId="ADAL" clId="{3F85C975-3FE5-441A-9991-860C9CBFF465}" dt="2026-07-07T07:53:46.187" v="2947" actId="166"/>
          <ac:cxnSpMkLst>
            <pc:docMk/>
            <pc:sldMk cId="1075282499" sldId="256"/>
            <ac:cxnSpMk id="56" creationId="{857BD7C9-3877-788E-0D04-D9F424C57D96}"/>
          </ac:cxnSpMkLst>
        </pc:cxnChg>
        <pc:cxnChg chg="ord">
          <ac:chgData name="木村 哲也（日整連）" userId="91ef38f9-ef1c-432e-82f4-15750b65613d" providerId="ADAL" clId="{3F85C975-3FE5-441A-9991-860C9CBFF465}" dt="2026-07-07T07:53:46.187" v="2947" actId="166"/>
          <ac:cxnSpMkLst>
            <pc:docMk/>
            <pc:sldMk cId="1075282499" sldId="256"/>
            <ac:cxnSpMk id="58" creationId="{5DCFEEFB-1FE9-0B60-CAB4-7CA52064958E}"/>
          </ac:cxnSpMkLst>
        </pc:cxnChg>
        <pc:cxnChg chg="mod ord">
          <ac:chgData name="木村 哲也（日整連）" userId="91ef38f9-ef1c-432e-82f4-15750b65613d" providerId="ADAL" clId="{3F85C975-3FE5-441A-9991-860C9CBFF465}" dt="2026-07-07T07:53:46.187" v="2947" actId="166"/>
          <ac:cxnSpMkLst>
            <pc:docMk/>
            <pc:sldMk cId="1075282499" sldId="256"/>
            <ac:cxnSpMk id="60" creationId="{C1F13C40-9704-097C-EFBD-69890260600E}"/>
          </ac:cxnSpMkLst>
        </pc:cxnChg>
        <pc:cxnChg chg="ord">
          <ac:chgData name="木村 哲也（日整連）" userId="91ef38f9-ef1c-432e-82f4-15750b65613d" providerId="ADAL" clId="{3F85C975-3FE5-441A-9991-860C9CBFF465}" dt="2026-07-07T07:53:46.187" v="2947" actId="166"/>
          <ac:cxnSpMkLst>
            <pc:docMk/>
            <pc:sldMk cId="1075282499" sldId="256"/>
            <ac:cxnSpMk id="63" creationId="{EA50C67E-26B7-6484-E331-FD78DF792111}"/>
          </ac:cxnSpMkLst>
        </pc:cxnChg>
        <pc:cxnChg chg="mod ord">
          <ac:chgData name="木村 哲也（日整連）" userId="91ef38f9-ef1c-432e-82f4-15750b65613d" providerId="ADAL" clId="{3F85C975-3FE5-441A-9991-860C9CBFF465}" dt="2026-07-07T07:53:46.187" v="2947" actId="166"/>
          <ac:cxnSpMkLst>
            <pc:docMk/>
            <pc:sldMk cId="1075282499" sldId="256"/>
            <ac:cxnSpMk id="64" creationId="{81CE51EB-8FDE-E7B9-134A-6657C715E286}"/>
          </ac:cxnSpMkLst>
        </pc:cxnChg>
        <pc:cxnChg chg="mod ord">
          <ac:chgData name="木村 哲也（日整連）" userId="91ef38f9-ef1c-432e-82f4-15750b65613d" providerId="ADAL" clId="{3F85C975-3FE5-441A-9991-860C9CBFF465}" dt="2026-07-07T07:53:46.187" v="2947" actId="166"/>
          <ac:cxnSpMkLst>
            <pc:docMk/>
            <pc:sldMk cId="1075282499" sldId="256"/>
            <ac:cxnSpMk id="65" creationId="{DA5D2D72-62A1-6655-CE7F-D82B10B7782D}"/>
          </ac:cxnSpMkLst>
        </pc:cxnChg>
        <pc:cxnChg chg="mod ord">
          <ac:chgData name="木村 哲也（日整連）" userId="91ef38f9-ef1c-432e-82f4-15750b65613d" providerId="ADAL" clId="{3F85C975-3FE5-441A-9991-860C9CBFF465}" dt="2026-07-07T07:54:03.543" v="2950" actId="692"/>
          <ac:cxnSpMkLst>
            <pc:docMk/>
            <pc:sldMk cId="1075282499" sldId="256"/>
            <ac:cxnSpMk id="81" creationId="{DC8CFF8F-AFC0-22F2-B421-3BA22EFCC280}"/>
          </ac:cxnSpMkLst>
        </pc:cxnChg>
        <pc:cxnChg chg="mod">
          <ac:chgData name="木村 哲也（日整連）" userId="91ef38f9-ef1c-432e-82f4-15750b65613d" providerId="ADAL" clId="{3F85C975-3FE5-441A-9991-860C9CBFF465}" dt="2026-07-07T07:53:02.518" v="2944" actId="692"/>
          <ac:cxnSpMkLst>
            <pc:docMk/>
            <pc:sldMk cId="1075282499" sldId="256"/>
            <ac:cxnSpMk id="98" creationId="{19CCC02A-F3DE-7625-ECEC-575541AB3ABD}"/>
          </ac:cxnSpMkLst>
        </pc:cxnChg>
        <pc:cxnChg chg="mod">
          <ac:chgData name="木村 哲也（日整連）" userId="91ef38f9-ef1c-432e-82f4-15750b65613d" providerId="ADAL" clId="{3F85C975-3FE5-441A-9991-860C9CBFF465}" dt="2026-07-07T07:54:09.825" v="2951" actId="692"/>
          <ac:cxnSpMkLst>
            <pc:docMk/>
            <pc:sldMk cId="1075282499" sldId="256"/>
            <ac:cxnSpMk id="103" creationId="{D224421D-7B78-26A5-3A09-26234D9F799A}"/>
          </ac:cxnSpMkLst>
        </pc:cxnChg>
      </pc:sldChg>
      <pc:sldChg chg="delSp modSp add mod">
        <pc:chgData name="木村 哲也（日整連）" userId="91ef38f9-ef1c-432e-82f4-15750b65613d" providerId="ADAL" clId="{3F85C975-3FE5-441A-9991-860C9CBFF465}" dt="2026-07-07T07:44:18.013" v="2925" actId="478"/>
        <pc:sldMkLst>
          <pc:docMk/>
          <pc:sldMk cId="2858306713" sldId="258"/>
        </pc:sldMkLst>
        <pc:spChg chg="mod">
          <ac:chgData name="木村 哲也（日整連）" userId="91ef38f9-ef1c-432e-82f4-15750b65613d" providerId="ADAL" clId="{3F85C975-3FE5-441A-9991-860C9CBFF465}" dt="2026-06-30T01:42:30.525" v="2923" actId="14100"/>
          <ac:spMkLst>
            <pc:docMk/>
            <pc:sldMk cId="2858306713" sldId="258"/>
            <ac:spMk id="18" creationId="{981BEF7C-D7F1-4438-F5D0-71FE39DDBC4E}"/>
          </ac:spMkLst>
        </pc:spChg>
      </pc:sldChg>
      <pc:sldChg chg="modSp add mod">
        <pc:chgData name="木村 哲也（日整連）" userId="91ef38f9-ef1c-432e-82f4-15750b65613d" providerId="ADAL" clId="{3F85C975-3FE5-441A-9991-860C9CBFF465}" dt="2026-07-09T00:50:06.164" v="2979" actId="20577"/>
        <pc:sldMkLst>
          <pc:docMk/>
          <pc:sldMk cId="2374934600" sldId="259"/>
        </pc:sldMkLst>
        <pc:spChg chg="mod">
          <ac:chgData name="木村 哲也（日整連）" userId="91ef38f9-ef1c-432e-82f4-15750b65613d" providerId="ADAL" clId="{3F85C975-3FE5-441A-9991-860C9CBFF465}" dt="2026-07-09T00:50:06.164" v="2979" actId="20577"/>
          <ac:spMkLst>
            <pc:docMk/>
            <pc:sldMk cId="2374934600" sldId="259"/>
            <ac:spMk id="3" creationId="{9E6F0F35-E7DC-D671-B171-551C6D063D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BC4627-72DB-4CE3-AB6F-8EC9FA61CC35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3138" y="1243013"/>
            <a:ext cx="232092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E48D6-69C8-4FC8-8A2A-2DA9ECA94E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393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17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21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9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20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463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707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19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7635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69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64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90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B59DB-4BFE-44B2-B75D-6FEE448574FD}" type="datetimeFigureOut">
              <a:rPr kumimoji="1" lang="ja-JP" altLang="en-US" smtClean="0"/>
              <a:t>2026/7/9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302E0F-7E6E-461E-8E3C-78F05B5D23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6449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B5A520A5-36EE-244E-2FCC-F0303F2E7A36}"/>
              </a:ext>
            </a:extLst>
          </p:cNvPr>
          <p:cNvCxnSpPr>
            <a:cxnSpLocks/>
          </p:cNvCxnSpPr>
          <p:nvPr/>
        </p:nvCxnSpPr>
        <p:spPr>
          <a:xfrm flipH="1">
            <a:off x="185673" y="1468001"/>
            <a:ext cx="1760" cy="80982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矢印: 右 26">
            <a:extLst>
              <a:ext uri="{FF2B5EF4-FFF2-40B4-BE49-F238E27FC236}">
                <a16:creationId xmlns:a16="http://schemas.microsoft.com/office/drawing/2014/main" id="{DEE8DDFB-8756-908B-9550-237EF59B25B2}"/>
              </a:ext>
            </a:extLst>
          </p:cNvPr>
          <p:cNvSpPr/>
          <p:nvPr/>
        </p:nvSpPr>
        <p:spPr>
          <a:xfrm>
            <a:off x="185674" y="7907389"/>
            <a:ext cx="288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+mn-ea"/>
              </a:rPr>
              <a:t>12</a:t>
            </a:r>
            <a:r>
              <a:rPr kumimoji="1" lang="ja-JP" altLang="en-US" sz="16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475B92B1-1B0D-F634-13F0-0D0D18880455}"/>
              </a:ext>
            </a:extLst>
          </p:cNvPr>
          <p:cNvCxnSpPr>
            <a:cxnSpLocks/>
          </p:cNvCxnSpPr>
          <p:nvPr/>
        </p:nvCxnSpPr>
        <p:spPr>
          <a:xfrm flipH="1">
            <a:off x="168468" y="4028270"/>
            <a:ext cx="6619876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3EAEF5F-C07D-DAE6-90D4-785FB6C42AD8}"/>
              </a:ext>
            </a:extLst>
          </p:cNvPr>
          <p:cNvSpPr txBox="1"/>
          <p:nvPr/>
        </p:nvSpPr>
        <p:spPr>
          <a:xfrm>
            <a:off x="180900" y="7001741"/>
            <a:ext cx="2159566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100" b="1" dirty="0"/>
              <a:t>自家用乗用（軽自動車）の場合</a:t>
            </a:r>
            <a:endParaRPr kumimoji="1" lang="en-US" altLang="ja-JP" sz="1100" b="1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B55FCE2-24C6-E7A1-AEA7-01C6FB2AC23F}"/>
              </a:ext>
            </a:extLst>
          </p:cNvPr>
          <p:cNvSpPr txBox="1"/>
          <p:nvPr/>
        </p:nvSpPr>
        <p:spPr>
          <a:xfrm>
            <a:off x="187433" y="1468001"/>
            <a:ext cx="1313180" cy="2616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100" b="1" dirty="0"/>
              <a:t>軽タクシーの場合</a:t>
            </a:r>
            <a:endParaRPr kumimoji="1" lang="en-US" altLang="ja-JP" sz="1100" b="1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C4980EE-A4A7-910C-F207-F835D806D645}"/>
              </a:ext>
            </a:extLst>
          </p:cNvPr>
          <p:cNvSpPr txBox="1"/>
          <p:nvPr/>
        </p:nvSpPr>
        <p:spPr>
          <a:xfrm>
            <a:off x="1860889" y="1445373"/>
            <a:ext cx="2412948" cy="707886"/>
          </a:xfrm>
          <a:prstGeom prst="rect">
            <a:avLst/>
          </a:prstGeom>
          <a:noFill/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FF0000"/>
                </a:solidFill>
              </a:rPr>
              <a:t>年次検査</a:t>
            </a:r>
            <a:endParaRPr kumimoji="1" lang="en-US" altLang="ja-JP" sz="10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別表３（事業用１２か月）」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E387511D-CE91-BAC0-DC2F-E041D519E0C3}"/>
              </a:ext>
            </a:extLst>
          </p:cNvPr>
          <p:cNvSpPr/>
          <p:nvPr/>
        </p:nvSpPr>
        <p:spPr>
          <a:xfrm>
            <a:off x="3071358" y="7907390"/>
            <a:ext cx="288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tx1"/>
                </a:solidFill>
                <a:latin typeface="+mn-ea"/>
              </a:rPr>
              <a:t>12</a:t>
            </a:r>
            <a:r>
              <a:rPr kumimoji="1" lang="ja-JP" altLang="en-US" sz="16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64CCE85-A191-7A0E-1A86-E6169DCB32B5}"/>
              </a:ext>
            </a:extLst>
          </p:cNvPr>
          <p:cNvSpPr txBox="1"/>
          <p:nvPr/>
        </p:nvSpPr>
        <p:spPr>
          <a:xfrm>
            <a:off x="-7300" y="146697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b="1" dirty="0">
                <a:latin typeface="+mn-ea"/>
              </a:rPr>
              <a:t>【</a:t>
            </a:r>
            <a:r>
              <a:rPr kumimoji="1" lang="ja-JP" altLang="en-US" sz="2000" dirty="0">
                <a:latin typeface="+mn-ea"/>
              </a:rPr>
              <a:t>軽タクシーの年次検査・法定点検時期のイメージ</a:t>
            </a:r>
            <a:r>
              <a:rPr kumimoji="1" lang="en-US" altLang="ja-JP" sz="2000" b="1" dirty="0">
                <a:latin typeface="+mn-ea"/>
              </a:rPr>
              <a:t>】</a:t>
            </a:r>
            <a:endParaRPr kumimoji="1" lang="ja-JP" altLang="en-US" sz="2000" b="1" dirty="0">
              <a:latin typeface="+mn-ea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A3B263-275F-1A69-F568-8D60B575FD42}"/>
              </a:ext>
            </a:extLst>
          </p:cNvPr>
          <p:cNvSpPr txBox="1"/>
          <p:nvPr/>
        </p:nvSpPr>
        <p:spPr>
          <a:xfrm>
            <a:off x="187764" y="4250895"/>
            <a:ext cx="1622830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/>
              <a:t>登録車タクシーの場合</a:t>
            </a:r>
            <a:endParaRPr kumimoji="1" lang="en-US" altLang="ja-JP" sz="1100" b="1" dirty="0"/>
          </a:p>
        </p:txBody>
      </p:sp>
      <p:cxnSp>
        <p:nvCxnSpPr>
          <p:cNvPr id="95" name="直線コネクタ 94">
            <a:extLst>
              <a:ext uri="{FF2B5EF4-FFF2-40B4-BE49-F238E27FC236}">
                <a16:creationId xmlns:a16="http://schemas.microsoft.com/office/drawing/2014/main" id="{F9DC5895-163B-07D9-10EE-00911D3DF393}"/>
              </a:ext>
            </a:extLst>
          </p:cNvPr>
          <p:cNvCxnSpPr>
            <a:cxnSpLocks/>
          </p:cNvCxnSpPr>
          <p:nvPr/>
        </p:nvCxnSpPr>
        <p:spPr>
          <a:xfrm flipH="1">
            <a:off x="180900" y="6815959"/>
            <a:ext cx="6499300" cy="0"/>
          </a:xfrm>
          <a:prstGeom prst="line">
            <a:avLst/>
          </a:prstGeom>
          <a:ln>
            <a:solidFill>
              <a:schemeClr val="tx1"/>
            </a:solidFill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C96185AC-904B-EF47-D66C-29F49437DF19}"/>
              </a:ext>
            </a:extLst>
          </p:cNvPr>
          <p:cNvSpPr txBox="1"/>
          <p:nvPr/>
        </p:nvSpPr>
        <p:spPr>
          <a:xfrm>
            <a:off x="3633445" y="6945962"/>
            <a:ext cx="3154899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accent1"/>
                </a:solidFill>
                <a:latin typeface="+mn-ea"/>
              </a:rPr>
              <a:t>継続検査</a:t>
            </a:r>
            <a:endParaRPr kumimoji="1" lang="en-US" altLang="ja-JP" sz="1000" dirty="0">
              <a:solidFill>
                <a:schemeClr val="accent1"/>
              </a:solidFill>
              <a:latin typeface="+mn-ea"/>
            </a:endParaRPr>
          </a:p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別表６（自家用乗用２４か月）」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cxnSp>
        <p:nvCxnSpPr>
          <p:cNvPr id="98" name="直線コネクタ 97">
            <a:extLst>
              <a:ext uri="{FF2B5EF4-FFF2-40B4-BE49-F238E27FC236}">
                <a16:creationId xmlns:a16="http://schemas.microsoft.com/office/drawing/2014/main" id="{19CCC02A-F3DE-7625-ECEC-575541AB3ABD}"/>
              </a:ext>
            </a:extLst>
          </p:cNvPr>
          <p:cNvCxnSpPr>
            <a:cxnSpLocks/>
            <a:endCxn id="15" idx="3"/>
          </p:cNvCxnSpPr>
          <p:nvPr/>
        </p:nvCxnSpPr>
        <p:spPr>
          <a:xfrm>
            <a:off x="5951358" y="7653848"/>
            <a:ext cx="0" cy="523798"/>
          </a:xfrm>
          <a:prstGeom prst="line">
            <a:avLst/>
          </a:prstGeom>
          <a:ln>
            <a:solidFill>
              <a:srgbClr val="0070C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E634ADA5-D70E-AA0A-C019-1F06CA368794}"/>
              </a:ext>
            </a:extLst>
          </p:cNvPr>
          <p:cNvSpPr txBox="1"/>
          <p:nvPr/>
        </p:nvSpPr>
        <p:spPr>
          <a:xfrm>
            <a:off x="1493716" y="8952594"/>
            <a:ext cx="3154899" cy="553998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別表６（自家用乗用１２か月）」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cxnSp>
        <p:nvCxnSpPr>
          <p:cNvPr id="103" name="直線コネクタ 102">
            <a:extLst>
              <a:ext uri="{FF2B5EF4-FFF2-40B4-BE49-F238E27FC236}">
                <a16:creationId xmlns:a16="http://schemas.microsoft.com/office/drawing/2014/main" id="{D224421D-7B78-26A5-3A09-26234D9F799A}"/>
              </a:ext>
            </a:extLst>
          </p:cNvPr>
          <p:cNvCxnSpPr>
            <a:cxnSpLocks/>
            <a:stCxn id="15" idx="1"/>
            <a:endCxn id="102" idx="0"/>
          </p:cNvCxnSpPr>
          <p:nvPr/>
        </p:nvCxnSpPr>
        <p:spPr>
          <a:xfrm flipH="1">
            <a:off x="3071166" y="8177646"/>
            <a:ext cx="192" cy="774948"/>
          </a:xfrm>
          <a:prstGeom prst="line">
            <a:avLst/>
          </a:prstGeom>
          <a:ln>
            <a:solidFill>
              <a:srgbClr val="0070C0"/>
            </a:solidFill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矢印: 右 39">
            <a:extLst>
              <a:ext uri="{FF2B5EF4-FFF2-40B4-BE49-F238E27FC236}">
                <a16:creationId xmlns:a16="http://schemas.microsoft.com/office/drawing/2014/main" id="{D6D06D11-58B6-D309-628C-382DCF297B0C}"/>
              </a:ext>
            </a:extLst>
          </p:cNvPr>
          <p:cNvSpPr/>
          <p:nvPr/>
        </p:nvSpPr>
        <p:spPr>
          <a:xfrm>
            <a:off x="183914" y="3196165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41" name="矢印: 右 40">
            <a:extLst>
              <a:ext uri="{FF2B5EF4-FFF2-40B4-BE49-F238E27FC236}">
                <a16:creationId xmlns:a16="http://schemas.microsoft.com/office/drawing/2014/main" id="{4FB1C826-002E-D5B4-B344-5D74E88E97D1}"/>
              </a:ext>
            </a:extLst>
          </p:cNvPr>
          <p:cNvSpPr/>
          <p:nvPr/>
        </p:nvSpPr>
        <p:spPr>
          <a:xfrm>
            <a:off x="906952" y="3196165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42" name="矢印: 右 41">
            <a:extLst>
              <a:ext uri="{FF2B5EF4-FFF2-40B4-BE49-F238E27FC236}">
                <a16:creationId xmlns:a16="http://schemas.microsoft.com/office/drawing/2014/main" id="{0151F7B0-1FFD-2B24-3C7F-C6553112AD5D}"/>
              </a:ext>
            </a:extLst>
          </p:cNvPr>
          <p:cNvSpPr/>
          <p:nvPr/>
        </p:nvSpPr>
        <p:spPr>
          <a:xfrm>
            <a:off x="1624525" y="3198623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440C1998-6287-371C-6B97-B8D64C283186}"/>
              </a:ext>
            </a:extLst>
          </p:cNvPr>
          <p:cNvSpPr/>
          <p:nvPr/>
        </p:nvSpPr>
        <p:spPr>
          <a:xfrm>
            <a:off x="2347563" y="3198622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F6466585-DF90-B7FC-FD76-E925ACBBAC2E}"/>
              </a:ext>
            </a:extLst>
          </p:cNvPr>
          <p:cNvSpPr/>
          <p:nvPr/>
        </p:nvSpPr>
        <p:spPr>
          <a:xfrm>
            <a:off x="3069101" y="3199262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53" name="矢印: 右 52">
            <a:extLst>
              <a:ext uri="{FF2B5EF4-FFF2-40B4-BE49-F238E27FC236}">
                <a16:creationId xmlns:a16="http://schemas.microsoft.com/office/drawing/2014/main" id="{B4681CE4-9A5C-5017-A3E2-23C25D046D94}"/>
              </a:ext>
            </a:extLst>
          </p:cNvPr>
          <p:cNvSpPr/>
          <p:nvPr/>
        </p:nvSpPr>
        <p:spPr>
          <a:xfrm>
            <a:off x="3792038" y="3198505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F32B006D-E66F-37B4-69AB-8541F65F8D79}"/>
              </a:ext>
            </a:extLst>
          </p:cNvPr>
          <p:cNvSpPr/>
          <p:nvPr/>
        </p:nvSpPr>
        <p:spPr>
          <a:xfrm>
            <a:off x="4512038" y="3199262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55" name="矢印: 右 54">
            <a:extLst>
              <a:ext uri="{FF2B5EF4-FFF2-40B4-BE49-F238E27FC236}">
                <a16:creationId xmlns:a16="http://schemas.microsoft.com/office/drawing/2014/main" id="{E6E9B6B8-CCCC-2A43-D8D0-D64B8B64F457}"/>
              </a:ext>
            </a:extLst>
          </p:cNvPr>
          <p:cNvSpPr/>
          <p:nvPr/>
        </p:nvSpPr>
        <p:spPr>
          <a:xfrm>
            <a:off x="5232649" y="3199262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69" name="矢印: 右 68">
            <a:extLst>
              <a:ext uri="{FF2B5EF4-FFF2-40B4-BE49-F238E27FC236}">
                <a16:creationId xmlns:a16="http://schemas.microsoft.com/office/drawing/2014/main" id="{0FDC8E91-7EC4-C822-8715-709A16516D77}"/>
              </a:ext>
            </a:extLst>
          </p:cNvPr>
          <p:cNvSpPr/>
          <p:nvPr/>
        </p:nvSpPr>
        <p:spPr>
          <a:xfrm>
            <a:off x="190816" y="5914256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3C64DFB3-E83F-1B55-32F3-E479CF69B52C}"/>
              </a:ext>
            </a:extLst>
          </p:cNvPr>
          <p:cNvSpPr/>
          <p:nvPr/>
        </p:nvSpPr>
        <p:spPr>
          <a:xfrm>
            <a:off x="913854" y="5914256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73" name="矢印: 右 72">
            <a:extLst>
              <a:ext uri="{FF2B5EF4-FFF2-40B4-BE49-F238E27FC236}">
                <a16:creationId xmlns:a16="http://schemas.microsoft.com/office/drawing/2014/main" id="{7285A574-A1B9-DAA9-0842-97F5F421A6D8}"/>
              </a:ext>
            </a:extLst>
          </p:cNvPr>
          <p:cNvSpPr/>
          <p:nvPr/>
        </p:nvSpPr>
        <p:spPr>
          <a:xfrm>
            <a:off x="1635393" y="5914256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75" name="矢印: 右 74">
            <a:extLst>
              <a:ext uri="{FF2B5EF4-FFF2-40B4-BE49-F238E27FC236}">
                <a16:creationId xmlns:a16="http://schemas.microsoft.com/office/drawing/2014/main" id="{F4884F60-7765-646C-4D77-434855577CEC}"/>
              </a:ext>
            </a:extLst>
          </p:cNvPr>
          <p:cNvSpPr/>
          <p:nvPr/>
        </p:nvSpPr>
        <p:spPr>
          <a:xfrm>
            <a:off x="2357280" y="5914255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77" name="矢印: 右 76">
            <a:extLst>
              <a:ext uri="{FF2B5EF4-FFF2-40B4-BE49-F238E27FC236}">
                <a16:creationId xmlns:a16="http://schemas.microsoft.com/office/drawing/2014/main" id="{11EA1342-4384-02DD-89D7-FFE9691D7A6B}"/>
              </a:ext>
            </a:extLst>
          </p:cNvPr>
          <p:cNvSpPr/>
          <p:nvPr/>
        </p:nvSpPr>
        <p:spPr>
          <a:xfrm>
            <a:off x="3080843" y="5914256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78" name="矢印: 右 77">
            <a:extLst>
              <a:ext uri="{FF2B5EF4-FFF2-40B4-BE49-F238E27FC236}">
                <a16:creationId xmlns:a16="http://schemas.microsoft.com/office/drawing/2014/main" id="{85E87F7B-2F70-19E9-D4D4-5763A8027C9C}"/>
              </a:ext>
            </a:extLst>
          </p:cNvPr>
          <p:cNvSpPr/>
          <p:nvPr/>
        </p:nvSpPr>
        <p:spPr>
          <a:xfrm>
            <a:off x="3800462" y="5914256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79" name="矢印: 右 78">
            <a:extLst>
              <a:ext uri="{FF2B5EF4-FFF2-40B4-BE49-F238E27FC236}">
                <a16:creationId xmlns:a16="http://schemas.microsoft.com/office/drawing/2014/main" id="{7D3BCA41-3E9D-E9C0-950F-2AD0849B0533}"/>
              </a:ext>
            </a:extLst>
          </p:cNvPr>
          <p:cNvSpPr/>
          <p:nvPr/>
        </p:nvSpPr>
        <p:spPr>
          <a:xfrm>
            <a:off x="4519231" y="5912742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80" name="矢印: 右 79">
            <a:extLst>
              <a:ext uri="{FF2B5EF4-FFF2-40B4-BE49-F238E27FC236}">
                <a16:creationId xmlns:a16="http://schemas.microsoft.com/office/drawing/2014/main" id="{2CA63875-0AFC-9633-2B6B-2C3ADAAD3689}"/>
              </a:ext>
            </a:extLst>
          </p:cNvPr>
          <p:cNvSpPr/>
          <p:nvPr/>
        </p:nvSpPr>
        <p:spPr>
          <a:xfrm>
            <a:off x="5238820" y="5912742"/>
            <a:ext cx="720000" cy="540511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 cap="rnd">
            <a:solidFill>
              <a:schemeClr val="tx2">
                <a:lumMod val="75000"/>
                <a:lumOff val="25000"/>
              </a:schemeClr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  <a:latin typeface="+mn-ea"/>
              </a:rPr>
              <a:t>3</a:t>
            </a:r>
            <a:r>
              <a:rPr kumimoji="1" lang="ja-JP" altLang="en-US" sz="1200" dirty="0">
                <a:solidFill>
                  <a:schemeClr val="tx1"/>
                </a:solidFill>
                <a:latin typeface="+mn-ea"/>
              </a:rPr>
              <a:t>か月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4637B16-B9D5-E086-4643-910240272572}"/>
              </a:ext>
            </a:extLst>
          </p:cNvPr>
          <p:cNvSpPr txBox="1"/>
          <p:nvPr/>
        </p:nvSpPr>
        <p:spPr>
          <a:xfrm>
            <a:off x="3714819" y="713669"/>
            <a:ext cx="3073525" cy="5078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36000" rIns="36000" rtlCol="0" anchor="ctr">
            <a:spAutoFit/>
          </a:bodyPr>
          <a:lstStyle/>
          <a:p>
            <a:r>
              <a:rPr kumimoji="1" lang="ja-JP" altLang="en-US" sz="900" dirty="0">
                <a:solidFill>
                  <a:srgbClr val="0070C0"/>
                </a:solidFill>
                <a:latin typeface="+mn-ea"/>
              </a:rPr>
              <a:t>青字・青枠：車両法</a:t>
            </a:r>
            <a:endParaRPr kumimoji="1" lang="en-US" altLang="ja-JP" sz="900" dirty="0">
              <a:solidFill>
                <a:srgbClr val="0070C0"/>
              </a:solidFill>
              <a:latin typeface="+mn-ea"/>
            </a:endParaRPr>
          </a:p>
          <a:p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　赤　字　：通達規定</a:t>
            </a:r>
            <a:endParaRPr kumimoji="1" lang="en-US" altLang="ja-JP" sz="900" dirty="0">
              <a:solidFill>
                <a:srgbClr val="FF0000"/>
              </a:solidFill>
              <a:latin typeface="+mn-ea"/>
            </a:endParaRPr>
          </a:p>
          <a:p>
            <a:r>
              <a:rPr kumimoji="1" lang="ja-JP" altLang="en-US" sz="9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　紫　枠　：</a:t>
            </a:r>
            <a:r>
              <a:rPr kumimoji="1" lang="ja-JP" altLang="en-US" sz="900" dirty="0">
                <a:solidFill>
                  <a:srgbClr val="0070C0"/>
                </a:solidFill>
                <a:latin typeface="+mn-ea"/>
              </a:rPr>
              <a:t>車両法（青字）</a:t>
            </a:r>
            <a:r>
              <a:rPr kumimoji="1" lang="ja-JP" altLang="en-US" sz="9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及び</a:t>
            </a:r>
            <a:r>
              <a:rPr kumimoji="1" lang="ja-JP" altLang="en-US" sz="900" dirty="0">
                <a:solidFill>
                  <a:srgbClr val="FF0000"/>
                </a:solidFill>
                <a:latin typeface="+mn-ea"/>
              </a:rPr>
              <a:t>通達規定（赤字）</a:t>
            </a:r>
            <a:r>
              <a:rPr kumimoji="1" lang="ja-JP" altLang="en-US" sz="900" dirty="0">
                <a:solidFill>
                  <a:schemeClr val="accent5">
                    <a:lumMod val="60000"/>
                    <a:lumOff val="40000"/>
                  </a:schemeClr>
                </a:solidFill>
                <a:latin typeface="+mn-ea"/>
              </a:rPr>
              <a:t>が混在</a:t>
            </a:r>
            <a:endParaRPr kumimoji="1" lang="en-US" altLang="ja-JP" sz="900" dirty="0">
              <a:solidFill>
                <a:schemeClr val="accent5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E52598FA-A287-6CB0-26FC-067E61E11370}"/>
              </a:ext>
            </a:extLst>
          </p:cNvPr>
          <p:cNvCxnSpPr>
            <a:cxnSpLocks/>
            <a:stCxn id="43" idx="2"/>
            <a:endCxn id="50" idx="3"/>
          </p:cNvCxnSpPr>
          <p:nvPr/>
        </p:nvCxnSpPr>
        <p:spPr>
          <a:xfrm>
            <a:off x="3067363" y="2153259"/>
            <a:ext cx="200" cy="1315619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324384BF-BC2D-2F78-6912-CC23B3A911A1}"/>
              </a:ext>
            </a:extLst>
          </p:cNvPr>
          <p:cNvCxnSpPr>
            <a:cxnSpLocks/>
            <a:endCxn id="55" idx="3"/>
          </p:cNvCxnSpPr>
          <p:nvPr/>
        </p:nvCxnSpPr>
        <p:spPr>
          <a:xfrm>
            <a:off x="5952649" y="1887030"/>
            <a:ext cx="0" cy="1582488"/>
          </a:xfrm>
          <a:prstGeom prst="line">
            <a:avLst/>
          </a:prstGeom>
          <a:ln>
            <a:solidFill>
              <a:srgbClr val="0070C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7E440427-E040-F7CD-DE85-B5A1E1F4D106}"/>
              </a:ext>
            </a:extLst>
          </p:cNvPr>
          <p:cNvCxnSpPr>
            <a:cxnSpLocks/>
            <a:endCxn id="52" idx="3"/>
          </p:cNvCxnSpPr>
          <p:nvPr/>
        </p:nvCxnSpPr>
        <p:spPr>
          <a:xfrm>
            <a:off x="3789101" y="2816974"/>
            <a:ext cx="0" cy="652544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CCA6F0CE-CAC7-F99F-040E-1199579AA57F}"/>
              </a:ext>
            </a:extLst>
          </p:cNvPr>
          <p:cNvCxnSpPr>
            <a:cxnSpLocks/>
            <a:stCxn id="29" idx="2"/>
            <a:endCxn id="53" idx="3"/>
          </p:cNvCxnSpPr>
          <p:nvPr/>
        </p:nvCxnSpPr>
        <p:spPr>
          <a:xfrm flipH="1">
            <a:off x="4512038" y="3041528"/>
            <a:ext cx="95" cy="427233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670A8094-BBCD-8744-4E44-F8B1B5F89045}"/>
              </a:ext>
            </a:extLst>
          </p:cNvPr>
          <p:cNvCxnSpPr>
            <a:cxnSpLocks/>
            <a:endCxn id="54" idx="3"/>
          </p:cNvCxnSpPr>
          <p:nvPr/>
        </p:nvCxnSpPr>
        <p:spPr>
          <a:xfrm>
            <a:off x="5232038" y="3013481"/>
            <a:ext cx="0" cy="456037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3A8BF160-8347-F839-FA04-7B616BEB32C6}"/>
              </a:ext>
            </a:extLst>
          </p:cNvPr>
          <p:cNvCxnSpPr>
            <a:cxnSpLocks/>
          </p:cNvCxnSpPr>
          <p:nvPr/>
        </p:nvCxnSpPr>
        <p:spPr>
          <a:xfrm>
            <a:off x="903914" y="2934264"/>
            <a:ext cx="0" cy="532157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0EE0BF66-1EFC-4FD2-6CCA-71BE2046EA00}"/>
              </a:ext>
            </a:extLst>
          </p:cNvPr>
          <p:cNvCxnSpPr>
            <a:cxnSpLocks/>
            <a:endCxn id="42" idx="1"/>
          </p:cNvCxnSpPr>
          <p:nvPr/>
        </p:nvCxnSpPr>
        <p:spPr>
          <a:xfrm flipH="1">
            <a:off x="1624525" y="3041877"/>
            <a:ext cx="0" cy="427002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C261C2E1-1DAF-687F-062B-CAFF53822A7A}"/>
              </a:ext>
            </a:extLst>
          </p:cNvPr>
          <p:cNvCxnSpPr>
            <a:cxnSpLocks/>
          </p:cNvCxnSpPr>
          <p:nvPr/>
        </p:nvCxnSpPr>
        <p:spPr>
          <a:xfrm>
            <a:off x="2344523" y="2931596"/>
            <a:ext cx="0" cy="534824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857BD7C9-3877-788E-0D04-D9F424C57D96}"/>
              </a:ext>
            </a:extLst>
          </p:cNvPr>
          <p:cNvCxnSpPr>
            <a:cxnSpLocks/>
            <a:endCxn id="69" idx="3"/>
          </p:cNvCxnSpPr>
          <p:nvPr/>
        </p:nvCxnSpPr>
        <p:spPr>
          <a:xfrm flipH="1">
            <a:off x="910816" y="5522567"/>
            <a:ext cx="914" cy="661945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5DCFEEFB-1FE9-0B60-CAB4-7CA52064958E}"/>
              </a:ext>
            </a:extLst>
          </p:cNvPr>
          <p:cNvCxnSpPr>
            <a:cxnSpLocks/>
            <a:stCxn id="62" idx="2"/>
            <a:endCxn id="71" idx="3"/>
          </p:cNvCxnSpPr>
          <p:nvPr/>
        </p:nvCxnSpPr>
        <p:spPr>
          <a:xfrm>
            <a:off x="1633637" y="5750134"/>
            <a:ext cx="217" cy="434378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C1F13C40-9704-097C-EFBD-69890260600E}"/>
              </a:ext>
            </a:extLst>
          </p:cNvPr>
          <p:cNvCxnSpPr>
            <a:cxnSpLocks/>
            <a:endCxn id="73" idx="3"/>
          </p:cNvCxnSpPr>
          <p:nvPr/>
        </p:nvCxnSpPr>
        <p:spPr>
          <a:xfrm flipH="1">
            <a:off x="2355393" y="5522567"/>
            <a:ext cx="1406" cy="661945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EA50C67E-26B7-6484-E331-FD78DF792111}"/>
              </a:ext>
            </a:extLst>
          </p:cNvPr>
          <p:cNvCxnSpPr>
            <a:cxnSpLocks/>
            <a:endCxn id="77" idx="3"/>
          </p:cNvCxnSpPr>
          <p:nvPr/>
        </p:nvCxnSpPr>
        <p:spPr>
          <a:xfrm>
            <a:off x="3800843" y="5518283"/>
            <a:ext cx="0" cy="666229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直線コネクタ 63">
            <a:extLst>
              <a:ext uri="{FF2B5EF4-FFF2-40B4-BE49-F238E27FC236}">
                <a16:creationId xmlns:a16="http://schemas.microsoft.com/office/drawing/2014/main" id="{81CE51EB-8FDE-E7B9-134A-6657C715E286}"/>
              </a:ext>
            </a:extLst>
          </p:cNvPr>
          <p:cNvCxnSpPr>
            <a:cxnSpLocks/>
            <a:stCxn id="67" idx="2"/>
            <a:endCxn id="78" idx="3"/>
          </p:cNvCxnSpPr>
          <p:nvPr/>
        </p:nvCxnSpPr>
        <p:spPr>
          <a:xfrm>
            <a:off x="4519202" y="5759619"/>
            <a:ext cx="1260" cy="424893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DA5D2D72-62A1-6655-CE7F-D82B10B7782D}"/>
              </a:ext>
            </a:extLst>
          </p:cNvPr>
          <p:cNvCxnSpPr>
            <a:cxnSpLocks/>
            <a:endCxn id="79" idx="3"/>
          </p:cNvCxnSpPr>
          <p:nvPr/>
        </p:nvCxnSpPr>
        <p:spPr>
          <a:xfrm>
            <a:off x="5239231" y="5689572"/>
            <a:ext cx="0" cy="493426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>
            <a:extLst>
              <a:ext uri="{FF2B5EF4-FFF2-40B4-BE49-F238E27FC236}">
                <a16:creationId xmlns:a16="http://schemas.microsoft.com/office/drawing/2014/main" id="{DC8CFF8F-AFC0-22F2-B421-3BA22EFCC280}"/>
              </a:ext>
            </a:extLst>
          </p:cNvPr>
          <p:cNvCxnSpPr>
            <a:cxnSpLocks/>
            <a:stCxn id="80" idx="3"/>
          </p:cNvCxnSpPr>
          <p:nvPr/>
        </p:nvCxnSpPr>
        <p:spPr>
          <a:xfrm flipV="1">
            <a:off x="5958820" y="4651849"/>
            <a:ext cx="0" cy="1531149"/>
          </a:xfrm>
          <a:prstGeom prst="line">
            <a:avLst/>
          </a:prstGeom>
          <a:ln>
            <a:solidFill>
              <a:srgbClr val="0070C0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DAC1735B-AE28-5BC1-803E-DB7CB6725D7C}"/>
              </a:ext>
            </a:extLst>
          </p:cNvPr>
          <p:cNvCxnSpPr>
            <a:cxnSpLocks/>
            <a:endCxn id="75" idx="3"/>
          </p:cNvCxnSpPr>
          <p:nvPr/>
        </p:nvCxnSpPr>
        <p:spPr>
          <a:xfrm flipH="1">
            <a:off x="3077280" y="4831202"/>
            <a:ext cx="0" cy="1353309"/>
          </a:xfrm>
          <a:prstGeom prst="line">
            <a:avLst/>
          </a:prstGeom>
          <a:ln>
            <a:solidFill>
              <a:srgbClr val="0070C0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93D2BEB-5AA6-7CE9-51DD-E73E57CC28E0}"/>
              </a:ext>
            </a:extLst>
          </p:cNvPr>
          <p:cNvSpPr txBox="1"/>
          <p:nvPr/>
        </p:nvSpPr>
        <p:spPr>
          <a:xfrm>
            <a:off x="4399333" y="1445373"/>
            <a:ext cx="2412948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accent1"/>
                </a:solidFill>
                <a:latin typeface="+mn-ea"/>
              </a:rPr>
              <a:t>継続検査</a:t>
            </a:r>
            <a:endParaRPr kumimoji="1" lang="en-US" altLang="ja-JP" sz="1000" dirty="0">
              <a:solidFill>
                <a:schemeClr val="accent1"/>
              </a:solidFill>
              <a:latin typeface="+mn-ea"/>
            </a:endParaRPr>
          </a:p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別表３（事業用１２か月）」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48D0B86-BF53-D9DD-9031-9B29A4B57F99}"/>
              </a:ext>
            </a:extLst>
          </p:cNvPr>
          <p:cNvSpPr txBox="1"/>
          <p:nvPr/>
        </p:nvSpPr>
        <p:spPr>
          <a:xfrm>
            <a:off x="475920" y="2478045"/>
            <a:ext cx="2278435" cy="5539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lIns="36000" rIns="36000" rtlCol="0" anchor="ctr" anchorCtr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別表３（事業用３か月）」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9D28817-C7F3-12CA-BD93-DA56C185F231}"/>
              </a:ext>
            </a:extLst>
          </p:cNvPr>
          <p:cNvSpPr txBox="1"/>
          <p:nvPr/>
        </p:nvSpPr>
        <p:spPr>
          <a:xfrm>
            <a:off x="3372915" y="2487530"/>
            <a:ext cx="2278435" cy="5539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lIns="36000" rIns="36000" rtlCol="0" anchor="ctr" anchorCtr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別表３（事業用３か月）」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1E4C2D2-36A5-9275-431D-E61E55B5FE4D}"/>
              </a:ext>
            </a:extLst>
          </p:cNvPr>
          <p:cNvSpPr txBox="1"/>
          <p:nvPr/>
        </p:nvSpPr>
        <p:spPr>
          <a:xfrm>
            <a:off x="494419" y="5196136"/>
            <a:ext cx="2278435" cy="5539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lIns="36000" rIns="36000" rtlCol="0" anchor="ctr" anchorCtr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別表３（事業用３か月）」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B378DF2-C94D-BF8F-823B-E182177D7BB7}"/>
              </a:ext>
            </a:extLst>
          </p:cNvPr>
          <p:cNvSpPr txBox="1"/>
          <p:nvPr/>
        </p:nvSpPr>
        <p:spPr>
          <a:xfrm>
            <a:off x="3379984" y="5205621"/>
            <a:ext cx="2278435" cy="553998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none" lIns="36000" rIns="36000" rtlCol="0" anchor="ctr" anchorCtr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別表３（事業用３か月）」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5FCE74A-77D3-7D44-0F8F-15AF1B0634E1}"/>
              </a:ext>
            </a:extLst>
          </p:cNvPr>
          <p:cNvSpPr txBox="1"/>
          <p:nvPr/>
        </p:nvSpPr>
        <p:spPr>
          <a:xfrm>
            <a:off x="2918461" y="4158274"/>
            <a:ext cx="3154899" cy="70788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lIns="0" rIns="0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chemeClr val="accent1"/>
                </a:solidFill>
                <a:latin typeface="+mn-ea"/>
              </a:rPr>
              <a:t>継続検査</a:t>
            </a:r>
            <a:endParaRPr kumimoji="1" lang="en-US" altLang="ja-JP" sz="1000" dirty="0">
              <a:solidFill>
                <a:schemeClr val="accent1"/>
              </a:solidFill>
              <a:latin typeface="+mn-ea"/>
            </a:endParaRPr>
          </a:p>
          <a:p>
            <a:pPr algn="ctr"/>
            <a:r>
              <a:rPr kumimoji="1" lang="ja-JP" altLang="en-US" sz="1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法定定期点検</a:t>
            </a:r>
            <a:endParaRPr kumimoji="1" lang="en-US" altLang="ja-JP" sz="10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kumimoji="1" lang="ja-JP" altLang="en-US" sz="1000" dirty="0"/>
              <a:t>「点検基準 別表３（事業用１２か月）」</a:t>
            </a:r>
            <a:endParaRPr kumimoji="1" lang="en-US" altLang="ja-JP" sz="1000" dirty="0"/>
          </a:p>
          <a:p>
            <a:pPr algn="ctr"/>
            <a:r>
              <a:rPr kumimoji="1" lang="en-US" altLang="ja-JP" sz="1000" dirty="0"/>
              <a:t>※</a:t>
            </a:r>
            <a:r>
              <a:rPr kumimoji="1" lang="ja-JP" altLang="en-US" sz="1000" dirty="0"/>
              <a:t>点検整備済ステッカー貼付対象</a:t>
            </a:r>
            <a:endParaRPr kumimoji="1" lang="en-US" altLang="ja-JP" sz="1000" dirty="0"/>
          </a:p>
        </p:txBody>
      </p:sp>
    </p:spTree>
    <p:extLst>
      <p:ext uri="{BB962C8B-B14F-4D97-AF65-F5344CB8AC3E}">
        <p14:creationId xmlns:p14="http://schemas.microsoft.com/office/powerpoint/2010/main" val="1075282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8B2C8-6B4A-0DD8-4E13-7E51B0A8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553E026-ED58-407B-EA17-359A99FB1FAB}"/>
              </a:ext>
            </a:extLst>
          </p:cNvPr>
          <p:cNvSpPr txBox="1"/>
          <p:nvPr/>
        </p:nvSpPr>
        <p:spPr>
          <a:xfrm>
            <a:off x="0" y="16286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>
                <a:latin typeface="+mn-ea"/>
              </a:rPr>
              <a:t>【</a:t>
            </a:r>
            <a:r>
              <a:rPr kumimoji="1" lang="ja-JP" altLang="en-US" sz="2000" dirty="0">
                <a:latin typeface="+mn-ea"/>
              </a:rPr>
              <a:t>指定整備工場で</a:t>
            </a:r>
            <a:r>
              <a:rPr kumimoji="1" lang="ja-JP" altLang="en-US" sz="2000" b="1" dirty="0">
                <a:latin typeface="+mn-ea"/>
              </a:rPr>
              <a:t>「年次検査」</a:t>
            </a:r>
            <a:r>
              <a:rPr kumimoji="1" lang="ja-JP" altLang="en-US" sz="2000" dirty="0">
                <a:latin typeface="+mn-ea"/>
              </a:rPr>
              <a:t>を実施する場合</a:t>
            </a:r>
            <a:r>
              <a:rPr kumimoji="1" lang="en-US" altLang="ja-JP" sz="2000" dirty="0">
                <a:latin typeface="+mn-ea"/>
              </a:rPr>
              <a:t>】</a:t>
            </a:r>
            <a:endParaRPr kumimoji="1" lang="ja-JP" altLang="en-US" sz="2000" dirty="0">
              <a:latin typeface="+mn-ea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1022900-3BF4-69A1-356C-7D7488A753DC}"/>
              </a:ext>
            </a:extLst>
          </p:cNvPr>
          <p:cNvSpPr/>
          <p:nvPr/>
        </p:nvSpPr>
        <p:spPr>
          <a:xfrm>
            <a:off x="134771" y="1627298"/>
            <a:ext cx="6591868" cy="436728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rgbClr val="FF0000"/>
                </a:solidFill>
              </a:rPr>
              <a:t>提示された書面等</a:t>
            </a:r>
            <a:r>
              <a:rPr kumimoji="1" lang="ja-JP" altLang="en-US" sz="1600" dirty="0">
                <a:solidFill>
                  <a:schemeClr val="tx1"/>
                </a:solidFill>
              </a:rPr>
              <a:t>にて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「年次検査」</a:t>
            </a:r>
            <a:r>
              <a:rPr kumimoji="1" lang="ja-JP" altLang="en-US" sz="1600" dirty="0">
                <a:solidFill>
                  <a:schemeClr val="tx1"/>
                </a:solidFill>
              </a:rPr>
              <a:t>の依頼を確認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F7F7363-25A1-3986-FBBC-C2CA52C350DF}"/>
              </a:ext>
            </a:extLst>
          </p:cNvPr>
          <p:cNvSpPr/>
          <p:nvPr/>
        </p:nvSpPr>
        <p:spPr>
          <a:xfrm>
            <a:off x="134771" y="3636085"/>
            <a:ext cx="6591868" cy="646986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検査員は検査設備を用いて通常の継続検査と</a:t>
            </a:r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  <a:p>
            <a:pPr algn="ctr"/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同じ方法により</a:t>
            </a:r>
            <a:r>
              <a:rPr lang="ja-JP" altLang="en-US" sz="1600" b="1" dirty="0">
                <a:solidFill>
                  <a:srgbClr val="FF0000"/>
                </a:solidFill>
                <a:latin typeface="Hiragino Kaku Gothic ProN"/>
              </a:rPr>
              <a:t>「年次検査」</a:t>
            </a:r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を行う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627C40C-4BEC-4CAE-C7B3-3A39DA164692}"/>
              </a:ext>
            </a:extLst>
          </p:cNvPr>
          <p:cNvSpPr/>
          <p:nvPr/>
        </p:nvSpPr>
        <p:spPr>
          <a:xfrm>
            <a:off x="134771" y="734696"/>
            <a:ext cx="6591868" cy="43672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軽タクシーが入庫</a:t>
            </a:r>
            <a:endParaRPr kumimoji="1"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D72E505F-FF82-725B-9D48-7BA0B03DBB4D}"/>
              </a:ext>
            </a:extLst>
          </p:cNvPr>
          <p:cNvSpPr/>
          <p:nvPr/>
        </p:nvSpPr>
        <p:spPr>
          <a:xfrm>
            <a:off x="134771" y="2519899"/>
            <a:ext cx="6591868" cy="646985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Hiragino Kaku Gothic ProN"/>
              </a:rPr>
              <a:t>点検基準 別表３（事業用・１２か月）</a:t>
            </a:r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に沿って</a:t>
            </a:r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  <a:p>
            <a:pPr algn="ctr"/>
            <a:r>
              <a:rPr lang="ja-JP" altLang="en-US" sz="1600" b="1" dirty="0">
                <a:solidFill>
                  <a:srgbClr val="FF0000"/>
                </a:solidFill>
                <a:latin typeface="Hiragino Kaku Gothic ProN"/>
              </a:rPr>
              <a:t>「法定定期点検」</a:t>
            </a:r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を行う</a:t>
            </a:r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0BC781D-40F8-DBB2-2612-3EA218B16A29}"/>
              </a:ext>
            </a:extLst>
          </p:cNvPr>
          <p:cNvSpPr/>
          <p:nvPr/>
        </p:nvSpPr>
        <p:spPr>
          <a:xfrm>
            <a:off x="136478" y="4750232"/>
            <a:ext cx="6588454" cy="2209367"/>
          </a:xfrm>
          <a:prstGeom prst="roundRect">
            <a:avLst>
              <a:gd name="adj" fmla="val 5533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dirty="0">
                <a:solidFill>
                  <a:schemeClr val="tx1"/>
                </a:solidFill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</a:rPr>
              <a:t>年次検査合格の場合</a:t>
            </a:r>
            <a:r>
              <a:rPr kumimoji="1" lang="en-US" altLang="ja-JP" sz="1600" dirty="0">
                <a:solidFill>
                  <a:schemeClr val="tx1"/>
                </a:solidFill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点検整備記録簿 、指定整備記録簿（ </a:t>
            </a:r>
            <a:r>
              <a:rPr kumimoji="1" lang="en-US" altLang="ja-JP" sz="1400" dirty="0">
                <a:solidFill>
                  <a:schemeClr val="tx1"/>
                </a:solidFill>
              </a:rPr>
              <a:t>※1</a:t>
            </a:r>
            <a:r>
              <a:rPr kumimoji="1" lang="ja-JP" altLang="en-US" sz="1400" dirty="0">
                <a:solidFill>
                  <a:schemeClr val="tx1"/>
                </a:solidFill>
              </a:rPr>
              <a:t> ） 、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年次検査合格証</a:t>
            </a:r>
            <a:r>
              <a:rPr kumimoji="1" lang="ja-JP" altLang="en-US" sz="1400" dirty="0">
                <a:solidFill>
                  <a:schemeClr val="tx1"/>
                </a:solidFill>
              </a:rPr>
              <a:t>（ </a:t>
            </a:r>
            <a:r>
              <a:rPr kumimoji="1" lang="en-US" altLang="ja-JP" sz="1400" dirty="0">
                <a:solidFill>
                  <a:schemeClr val="tx1"/>
                </a:solidFill>
              </a:rPr>
              <a:t>※2</a:t>
            </a:r>
            <a:r>
              <a:rPr kumimoji="1" lang="ja-JP" altLang="en-US" sz="1400" dirty="0">
                <a:solidFill>
                  <a:schemeClr val="tx1"/>
                </a:solidFill>
              </a:rPr>
              <a:t> ）を交付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</a:rPr>
              <a:t>※1.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指定整備記録簿の備考欄に当該指定整備が</a:t>
            </a:r>
            <a:r>
              <a:rPr lang="ja-JP" altLang="en-US" sz="1400" b="1" dirty="0">
                <a:solidFill>
                  <a:srgbClr val="FF0000"/>
                </a:solidFill>
                <a:latin typeface="Hiragino Kaku Gothic ProN"/>
              </a:rPr>
              <a:t>「年次検査」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である旨を記載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</a:rPr>
              <a:t>※2.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交付方法は書面に加え、電子メールの送付等も可</a:t>
            </a:r>
            <a:r>
              <a:rPr lang="ja-JP" altLang="en-US" sz="1400" dirty="0">
                <a:solidFill>
                  <a:schemeClr val="tx1"/>
                </a:solidFill>
                <a:latin typeface="Hiragino Kaku Gothic ProN"/>
              </a:rPr>
              <a:t>（様式は参考１参照）</a:t>
            </a:r>
            <a:endParaRPr lang="en-US" altLang="ja-JP" sz="1400" dirty="0">
              <a:solidFill>
                <a:schemeClr val="tx1"/>
              </a:solidFill>
              <a:latin typeface="Hiragino Kaku Gothic ProN"/>
            </a:endParaRPr>
          </a:p>
          <a:p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</a:rPr>
              <a:t>年次検査不合格の場合</a:t>
            </a:r>
            <a:r>
              <a:rPr kumimoji="1" lang="en-US" altLang="ja-JP" sz="1600" dirty="0">
                <a:solidFill>
                  <a:schemeClr val="tx1"/>
                </a:solidFill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不具合箇所の整備を行い、再度年次検査を実施する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9346396E-603E-BE9F-4296-B47800627D3B}"/>
              </a:ext>
            </a:extLst>
          </p:cNvPr>
          <p:cNvSpPr/>
          <p:nvPr/>
        </p:nvSpPr>
        <p:spPr>
          <a:xfrm>
            <a:off x="2420771" y="1298070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D45F6416-FCA0-5F4A-6689-23A7731537DA}"/>
              </a:ext>
            </a:extLst>
          </p:cNvPr>
          <p:cNvSpPr/>
          <p:nvPr/>
        </p:nvSpPr>
        <p:spPr>
          <a:xfrm>
            <a:off x="2420771" y="2190672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13F1B58F-EAC2-3046-233C-E08F016E3253}"/>
              </a:ext>
            </a:extLst>
          </p:cNvPr>
          <p:cNvSpPr/>
          <p:nvPr/>
        </p:nvSpPr>
        <p:spPr>
          <a:xfrm>
            <a:off x="2420771" y="3293529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下 27">
            <a:extLst>
              <a:ext uri="{FF2B5EF4-FFF2-40B4-BE49-F238E27FC236}">
                <a16:creationId xmlns:a16="http://schemas.microsoft.com/office/drawing/2014/main" id="{FA151382-AAB1-7DB9-6990-9E2DC373C465}"/>
              </a:ext>
            </a:extLst>
          </p:cNvPr>
          <p:cNvSpPr/>
          <p:nvPr/>
        </p:nvSpPr>
        <p:spPr>
          <a:xfrm>
            <a:off x="2420771" y="4421005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E21230D0-5326-4C61-02FD-9AF27A6ABBE3}"/>
              </a:ext>
            </a:extLst>
          </p:cNvPr>
          <p:cNvSpPr/>
          <p:nvPr/>
        </p:nvSpPr>
        <p:spPr>
          <a:xfrm>
            <a:off x="2420771" y="7086244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81BEF7C-D7F1-4438-F5D0-71FE39DDBC4E}"/>
              </a:ext>
            </a:extLst>
          </p:cNvPr>
          <p:cNvSpPr/>
          <p:nvPr/>
        </p:nvSpPr>
        <p:spPr>
          <a:xfrm>
            <a:off x="133064" y="7415471"/>
            <a:ext cx="6591868" cy="64698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指定整備記録簿、年次検査合格証の控えを２年間保管する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1400" dirty="0">
                <a:solidFill>
                  <a:schemeClr val="tx1"/>
                </a:solidFill>
              </a:rPr>
              <a:t>※</a:t>
            </a:r>
            <a:r>
              <a:rPr kumimoji="1" lang="ja-JP" altLang="en-US" sz="1400" dirty="0">
                <a:solidFill>
                  <a:schemeClr val="tx1"/>
                </a:solidFill>
              </a:rPr>
              <a:t>年次検査合格証の控えの保管については任意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306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5172D-3902-5FD0-9515-A2FD422AB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81DF931-A813-0F8B-B1ED-3BBF0B7DCF9A}"/>
              </a:ext>
            </a:extLst>
          </p:cNvPr>
          <p:cNvSpPr/>
          <p:nvPr/>
        </p:nvSpPr>
        <p:spPr>
          <a:xfrm>
            <a:off x="133066" y="2389250"/>
            <a:ext cx="6591868" cy="563374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rgbClr val="FF0000"/>
                </a:solidFill>
              </a:rPr>
              <a:t>提示された書面等</a:t>
            </a:r>
            <a:r>
              <a:rPr kumimoji="1" lang="ja-JP" altLang="en-US" sz="1600" dirty="0">
                <a:solidFill>
                  <a:schemeClr val="tx1"/>
                </a:solidFill>
              </a:rPr>
              <a:t>にて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「年次検査」</a:t>
            </a:r>
            <a:r>
              <a:rPr kumimoji="1" lang="ja-JP" altLang="en-US" sz="1600" dirty="0">
                <a:solidFill>
                  <a:schemeClr val="tx1"/>
                </a:solidFill>
              </a:rPr>
              <a:t>の依頼を確認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依頼者より</a:t>
            </a:r>
            <a:r>
              <a:rPr kumimoji="1" lang="ja-JP" altLang="en-US" sz="1600" b="1" dirty="0">
                <a:solidFill>
                  <a:srgbClr val="FF0000"/>
                </a:solidFill>
              </a:rPr>
              <a:t>「年次検査受検申出書」</a:t>
            </a:r>
            <a:r>
              <a:rPr kumimoji="1" lang="ja-JP" altLang="en-US" sz="1600" dirty="0">
                <a:solidFill>
                  <a:schemeClr val="tx1"/>
                </a:solidFill>
              </a:rPr>
              <a:t>を受け取る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673D8D7-E6AB-612B-EC14-0FD86319F52E}"/>
              </a:ext>
            </a:extLst>
          </p:cNvPr>
          <p:cNvSpPr/>
          <p:nvPr/>
        </p:nvSpPr>
        <p:spPr>
          <a:xfrm>
            <a:off x="133066" y="4745104"/>
            <a:ext cx="6591868" cy="2173843"/>
          </a:xfrm>
          <a:prstGeom prst="roundRect">
            <a:avLst>
              <a:gd name="adj" fmla="val 6647"/>
            </a:avLst>
          </a:prstGeom>
          <a:solidFill>
            <a:srgbClr val="FFFF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軽自動車検査協会の検査場に車両を持ち込み</a:t>
            </a:r>
            <a:r>
              <a:rPr lang="ja-JP" altLang="en-US" sz="1600" b="1" dirty="0">
                <a:solidFill>
                  <a:srgbClr val="FF0000"/>
                </a:solidFill>
                <a:latin typeface="Hiragino Kaku Gothic ProN"/>
              </a:rPr>
              <a:t>「年次検査」</a:t>
            </a:r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を受検</a:t>
            </a:r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  <a:p>
            <a:pPr algn="ctr"/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  <a:p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＜受検に伴って必要となること＞</a:t>
            </a:r>
            <a:endParaRPr lang="en-US" altLang="ja-JP" sz="1400" dirty="0">
              <a:solidFill>
                <a:srgbClr val="222222"/>
              </a:solidFill>
              <a:latin typeface="Hiragino Kaku Gothic ProN"/>
            </a:endParaRPr>
          </a:p>
          <a:p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・手数料の納付</a:t>
            </a:r>
            <a:endParaRPr lang="en-US" altLang="ja-JP" sz="1400" dirty="0">
              <a:solidFill>
                <a:srgbClr val="222222"/>
              </a:solidFill>
              <a:latin typeface="Hiragino Kaku Gothic ProN"/>
            </a:endParaRPr>
          </a:p>
          <a:p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・継続検査時と同様に検査予約（予約枠は</a:t>
            </a:r>
            <a:r>
              <a:rPr lang="ja-JP" altLang="en-US" sz="1400" b="1" dirty="0">
                <a:solidFill>
                  <a:srgbClr val="222222"/>
                </a:solidFill>
                <a:latin typeface="Hiragino Kaku Gothic ProN"/>
              </a:rPr>
              <a:t>「継続」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を選択）</a:t>
            </a:r>
            <a:endParaRPr lang="en-US" altLang="ja-JP" sz="1400" dirty="0">
              <a:solidFill>
                <a:srgbClr val="222222"/>
              </a:solidFill>
              <a:latin typeface="Hiragino Kaku Gothic ProN"/>
            </a:endParaRPr>
          </a:p>
          <a:p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・必要用書類：自動車検査証、手数料額の審査証紙（</a:t>
            </a:r>
            <a:r>
              <a:rPr lang="en-US" altLang="ja-JP" sz="1400" dirty="0">
                <a:solidFill>
                  <a:srgbClr val="222222"/>
                </a:solidFill>
                <a:latin typeface="Hiragino Kaku Gothic ProN"/>
              </a:rPr>
              <a:t>※1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）、検査票、</a:t>
            </a:r>
            <a:endParaRPr lang="en-US" altLang="ja-JP" sz="1400" dirty="0">
              <a:solidFill>
                <a:srgbClr val="222222"/>
              </a:solidFill>
              <a:latin typeface="Hiragino Kaku Gothic ProN"/>
            </a:endParaRPr>
          </a:p>
          <a:p>
            <a:r>
              <a:rPr lang="ja-JP" altLang="en-US" sz="1400" b="1" dirty="0">
                <a:solidFill>
                  <a:srgbClr val="222222"/>
                </a:solidFill>
                <a:latin typeface="Hiragino Kaku Gothic ProN"/>
              </a:rPr>
              <a:t>　　　　　　　</a:t>
            </a:r>
            <a:r>
              <a:rPr lang="ja-JP" altLang="en-US" sz="1400" b="1" dirty="0">
                <a:solidFill>
                  <a:srgbClr val="FF0000"/>
                </a:solidFill>
                <a:latin typeface="Hiragino Kaku Gothic ProN"/>
              </a:rPr>
              <a:t>年次検査受検申出書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（</a:t>
            </a:r>
            <a:r>
              <a:rPr lang="en-US" altLang="ja-JP" sz="1400" dirty="0">
                <a:solidFill>
                  <a:srgbClr val="222222"/>
                </a:solidFill>
                <a:latin typeface="Hiragino Kaku Gothic ProN"/>
              </a:rPr>
              <a:t>※2</a:t>
            </a:r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）</a:t>
            </a:r>
            <a:endParaRPr lang="en-US" altLang="ja-JP" sz="1400" dirty="0">
              <a:solidFill>
                <a:srgbClr val="222222"/>
              </a:solidFill>
              <a:latin typeface="Hiragino Kaku Gothic ProN"/>
            </a:endParaRPr>
          </a:p>
          <a:p>
            <a:r>
              <a:rPr kumimoji="1" lang="en-US" altLang="ja-JP" sz="1400" dirty="0">
                <a:solidFill>
                  <a:srgbClr val="222222"/>
                </a:solidFill>
                <a:latin typeface="Hiragino Kaku Gothic ProN"/>
              </a:rPr>
              <a:t>※1.</a:t>
            </a:r>
            <a:r>
              <a:rPr kumimoji="1" lang="ja-JP" altLang="en-US" sz="1400" dirty="0">
                <a:solidFill>
                  <a:srgbClr val="222222"/>
                </a:solidFill>
                <a:latin typeface="Hiragino Kaku Gothic ProN"/>
              </a:rPr>
              <a:t> </a:t>
            </a:r>
            <a:r>
              <a:rPr kumimoji="1" lang="en-US" altLang="ja-JP" sz="1400" dirty="0">
                <a:solidFill>
                  <a:srgbClr val="222222"/>
                </a:solidFill>
                <a:latin typeface="Hiragino Kaku Gothic ProN"/>
              </a:rPr>
              <a:t>2,100</a:t>
            </a:r>
            <a:r>
              <a:rPr kumimoji="1" lang="ja-JP" altLang="en-US" sz="1400" dirty="0">
                <a:solidFill>
                  <a:srgbClr val="222222"/>
                </a:solidFill>
                <a:latin typeface="Hiragino Kaku Gothic ProN"/>
              </a:rPr>
              <a:t>円（消費税相当分を含む。）</a:t>
            </a:r>
            <a:endParaRPr kumimoji="1" lang="en-US" altLang="ja-JP" sz="1400" dirty="0">
              <a:solidFill>
                <a:srgbClr val="222222"/>
              </a:solidFill>
              <a:latin typeface="Hiragino Kaku Gothic ProN"/>
            </a:endParaRPr>
          </a:p>
          <a:p>
            <a:r>
              <a:rPr kumimoji="1" lang="en-US" altLang="ja-JP" sz="1400" dirty="0">
                <a:solidFill>
                  <a:srgbClr val="222222"/>
                </a:solidFill>
                <a:latin typeface="Hiragino Kaku Gothic ProN"/>
              </a:rPr>
              <a:t>※2.</a:t>
            </a:r>
            <a:r>
              <a:rPr kumimoji="1" lang="ja-JP" altLang="en-US" sz="1400" dirty="0">
                <a:solidFill>
                  <a:srgbClr val="222222"/>
                </a:solidFill>
                <a:latin typeface="Hiragino Kaku Gothic ProN"/>
              </a:rPr>
              <a:t>顧客である法人タクシー事業者が作成</a:t>
            </a:r>
            <a:r>
              <a:rPr kumimoji="1" lang="ja-JP" altLang="en-US" sz="1400" dirty="0">
                <a:solidFill>
                  <a:schemeClr val="tx1"/>
                </a:solidFill>
                <a:latin typeface="Hiragino Kaku Gothic ProN"/>
              </a:rPr>
              <a:t>（様式は参考２参照）</a:t>
            </a:r>
            <a:endParaRPr kumimoji="1" lang="en-US" altLang="ja-JP" sz="1400" dirty="0">
              <a:solidFill>
                <a:schemeClr val="tx1"/>
              </a:solidFill>
              <a:latin typeface="Hiragino Kaku Gothic ProN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AA941162-2EE8-4A7C-FF5A-FC91292AC463}"/>
              </a:ext>
            </a:extLst>
          </p:cNvPr>
          <p:cNvSpPr/>
          <p:nvPr/>
        </p:nvSpPr>
        <p:spPr>
          <a:xfrm>
            <a:off x="133066" y="1496648"/>
            <a:ext cx="6591868" cy="43672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軽タクシーが入庫</a:t>
            </a:r>
            <a:endParaRPr kumimoji="1"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F52B5E1B-B7F7-4E60-FBC5-DA0666EA1DCA}"/>
              </a:ext>
            </a:extLst>
          </p:cNvPr>
          <p:cNvSpPr/>
          <p:nvPr/>
        </p:nvSpPr>
        <p:spPr>
          <a:xfrm>
            <a:off x="134773" y="7614583"/>
            <a:ext cx="6588454" cy="1054938"/>
          </a:xfrm>
          <a:prstGeom prst="roundRect">
            <a:avLst>
              <a:gd name="adj" fmla="val 13559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dirty="0">
                <a:solidFill>
                  <a:schemeClr val="tx1"/>
                </a:solidFill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</a:rPr>
              <a:t>年次検査合格の場合</a:t>
            </a:r>
            <a:r>
              <a:rPr kumimoji="1" lang="en-US" altLang="ja-JP" sz="1600" dirty="0">
                <a:solidFill>
                  <a:schemeClr val="tx1"/>
                </a:solidFill>
              </a:rPr>
              <a:t>】</a:t>
            </a:r>
          </a:p>
          <a:p>
            <a:r>
              <a:rPr lang="ja-JP" altLang="en-US" sz="1400" dirty="0">
                <a:solidFill>
                  <a:srgbClr val="222222"/>
                </a:solidFill>
                <a:latin typeface="Hiragino Kaku Gothic ProN"/>
              </a:rPr>
              <a:t>軽自動車検査協会より</a:t>
            </a:r>
            <a:r>
              <a:rPr kumimoji="1" lang="ja-JP" altLang="en-US" sz="1400" b="1" dirty="0">
                <a:solidFill>
                  <a:srgbClr val="FF0000"/>
                </a:solidFill>
              </a:rPr>
              <a:t>書面によって通知</a:t>
            </a:r>
            <a:r>
              <a:rPr kumimoji="1" lang="ja-JP" altLang="en-US" sz="1400" dirty="0">
                <a:solidFill>
                  <a:schemeClr val="tx1"/>
                </a:solidFill>
              </a:rPr>
              <a:t>される</a:t>
            </a:r>
            <a:endParaRPr kumimoji="1" lang="en-US" altLang="ja-JP" sz="1400" dirty="0">
              <a:solidFill>
                <a:schemeClr val="tx1"/>
              </a:solidFill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</a:rPr>
              <a:t>【</a:t>
            </a:r>
            <a:r>
              <a:rPr kumimoji="1" lang="ja-JP" altLang="en-US" sz="1600" dirty="0">
                <a:solidFill>
                  <a:schemeClr val="tx1"/>
                </a:solidFill>
              </a:rPr>
              <a:t>年次検査不合格の場合</a:t>
            </a:r>
            <a:r>
              <a:rPr kumimoji="1" lang="en-US" altLang="ja-JP" sz="1600" dirty="0">
                <a:solidFill>
                  <a:schemeClr val="tx1"/>
                </a:solidFill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</a:rPr>
              <a:t>不具合箇所の整備を行い、再度年次検査を受検する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5" name="矢印: 下 24">
            <a:extLst>
              <a:ext uri="{FF2B5EF4-FFF2-40B4-BE49-F238E27FC236}">
                <a16:creationId xmlns:a16="http://schemas.microsoft.com/office/drawing/2014/main" id="{62B9DAB3-B3A1-DFFB-1FE7-9B5192DB77A0}"/>
              </a:ext>
            </a:extLst>
          </p:cNvPr>
          <p:cNvSpPr/>
          <p:nvPr/>
        </p:nvSpPr>
        <p:spPr>
          <a:xfrm>
            <a:off x="2419066" y="2060022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4EAA789F-D7CF-B7B5-D46D-32D33DC31C6C}"/>
              </a:ext>
            </a:extLst>
          </p:cNvPr>
          <p:cNvSpPr/>
          <p:nvPr/>
        </p:nvSpPr>
        <p:spPr>
          <a:xfrm>
            <a:off x="2419066" y="3079270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0429E819-CE77-0AB1-46B2-09B4355F8D84}"/>
              </a:ext>
            </a:extLst>
          </p:cNvPr>
          <p:cNvSpPr/>
          <p:nvPr/>
        </p:nvSpPr>
        <p:spPr>
          <a:xfrm>
            <a:off x="2419066" y="4182129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矢印: 下 27">
            <a:extLst>
              <a:ext uri="{FF2B5EF4-FFF2-40B4-BE49-F238E27FC236}">
                <a16:creationId xmlns:a16="http://schemas.microsoft.com/office/drawing/2014/main" id="{D420EF2A-35AF-D181-69BE-FC721795B4B6}"/>
              </a:ext>
            </a:extLst>
          </p:cNvPr>
          <p:cNvSpPr/>
          <p:nvPr/>
        </p:nvSpPr>
        <p:spPr>
          <a:xfrm>
            <a:off x="2419066" y="7281690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矢印: 下 11">
            <a:extLst>
              <a:ext uri="{FF2B5EF4-FFF2-40B4-BE49-F238E27FC236}">
                <a16:creationId xmlns:a16="http://schemas.microsoft.com/office/drawing/2014/main" id="{BB8A106B-5D38-7B34-43F1-E9E9BBF842AF}"/>
              </a:ext>
            </a:extLst>
          </p:cNvPr>
          <p:cNvSpPr/>
          <p:nvPr/>
        </p:nvSpPr>
        <p:spPr>
          <a:xfrm>
            <a:off x="2419066" y="8792876"/>
            <a:ext cx="2019869" cy="202582"/>
          </a:xfrm>
          <a:prstGeom prst="downArrow">
            <a:avLst>
              <a:gd name="adj1" fmla="val 50000"/>
              <a:gd name="adj2" fmla="val 100000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2A399DC5-22BE-2F0C-260F-14FD6E8B401A}"/>
              </a:ext>
            </a:extLst>
          </p:cNvPr>
          <p:cNvSpPr/>
          <p:nvPr/>
        </p:nvSpPr>
        <p:spPr>
          <a:xfrm>
            <a:off x="133066" y="9118812"/>
            <a:ext cx="6591868" cy="581957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顧客（法人タクシー事業者）に点検整備記録簿及び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 b="1" dirty="0">
                <a:solidFill>
                  <a:srgbClr val="FF0000"/>
                </a:solidFill>
              </a:rPr>
              <a:t>年次検査合格の通知書</a:t>
            </a:r>
            <a:r>
              <a:rPr kumimoji="1" lang="ja-JP" altLang="en-US" sz="1600" dirty="0">
                <a:solidFill>
                  <a:schemeClr val="tx1"/>
                </a:solidFill>
              </a:rPr>
              <a:t>を引き渡し納車</a:t>
            </a:r>
            <a:endParaRPr kumimoji="1"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3">
            <a:extLst>
              <a:ext uri="{FF2B5EF4-FFF2-40B4-BE49-F238E27FC236}">
                <a16:creationId xmlns:a16="http://schemas.microsoft.com/office/drawing/2014/main" id="{89A30D27-6AF2-DF5C-1CC1-3F0B0D7A269F}"/>
              </a:ext>
            </a:extLst>
          </p:cNvPr>
          <p:cNvSpPr txBox="1"/>
          <p:nvPr/>
        </p:nvSpPr>
        <p:spPr>
          <a:xfrm>
            <a:off x="0" y="16265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ja-JP" dirty="0">
                <a:latin typeface="+mn-ea"/>
              </a:rPr>
              <a:t>【</a:t>
            </a:r>
            <a:r>
              <a:rPr lang="ja-JP" altLang="en-US" dirty="0">
                <a:latin typeface="+mn-ea"/>
              </a:rPr>
              <a:t>軽自動車検査協会の検査場で</a:t>
            </a:r>
            <a:r>
              <a:rPr lang="ja-JP" altLang="en-US" b="1" dirty="0">
                <a:latin typeface="+mn-ea"/>
              </a:rPr>
              <a:t>「年次検査」</a:t>
            </a:r>
            <a:r>
              <a:rPr lang="ja-JP" altLang="en-US" dirty="0">
                <a:latin typeface="+mn-ea"/>
              </a:rPr>
              <a:t>を受検する場合</a:t>
            </a:r>
            <a:r>
              <a:rPr lang="en-US" altLang="ja-JP" dirty="0">
                <a:latin typeface="+mn-ea"/>
              </a:rPr>
              <a:t>】</a:t>
            </a:r>
            <a:endParaRPr kumimoji="1" lang="ja-JP" altLang="en-US" sz="1400" dirty="0">
              <a:latin typeface="+mn-ea"/>
            </a:endParaRPr>
          </a:p>
        </p:txBody>
      </p:sp>
      <p:sp>
        <p:nvSpPr>
          <p:cNvPr id="3" name="テキスト ボックス 1">
            <a:extLst>
              <a:ext uri="{FF2B5EF4-FFF2-40B4-BE49-F238E27FC236}">
                <a16:creationId xmlns:a16="http://schemas.microsoft.com/office/drawing/2014/main" id="{9E6F0F35-E7DC-D671-B171-551C6D063D71}"/>
              </a:ext>
            </a:extLst>
          </p:cNvPr>
          <p:cNvSpPr txBox="1"/>
          <p:nvPr/>
        </p:nvSpPr>
        <p:spPr>
          <a:xfrm>
            <a:off x="104504" y="781883"/>
            <a:ext cx="6753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400" b="1" dirty="0">
                <a:latin typeface="+mn-ea"/>
              </a:rPr>
              <a:t>＜ケース例＞</a:t>
            </a:r>
            <a:endParaRPr kumimoji="1" lang="en-US" altLang="ja-JP" sz="1400" b="1" dirty="0">
              <a:latin typeface="+mn-ea"/>
            </a:endParaRPr>
          </a:p>
          <a:p>
            <a:r>
              <a:rPr kumimoji="1" lang="ja-JP" altLang="en-US" sz="1300" b="1" dirty="0">
                <a:latin typeface="+mn-ea"/>
              </a:rPr>
              <a:t>・認証工場に軽タクシーが入庫し、年次検査の依頼があった場合</a:t>
            </a:r>
            <a:endParaRPr kumimoji="1" lang="en-US" altLang="ja-JP" sz="1300" b="1" dirty="0">
              <a:latin typeface="+mn-ea"/>
            </a:endParaRPr>
          </a:p>
          <a:p>
            <a:r>
              <a:rPr kumimoji="1" lang="ja-JP" altLang="en-US" sz="1300" b="1" dirty="0">
                <a:latin typeface="+mn-ea"/>
              </a:rPr>
              <a:t>・指定</a:t>
            </a:r>
            <a:r>
              <a:rPr kumimoji="1" lang="ja-JP" altLang="en-US" sz="1300" b="1">
                <a:latin typeface="+mn-ea"/>
              </a:rPr>
              <a:t>工場に軽タクシーが</a:t>
            </a:r>
            <a:r>
              <a:rPr kumimoji="1" lang="ja-JP" altLang="en-US" sz="1300" b="1" dirty="0">
                <a:latin typeface="+mn-ea"/>
              </a:rPr>
              <a:t>入庫し、検査場に持ち込んで年次検査を実施する場合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E2CA23D-B353-CCB4-61C2-EC2058F5B72B}"/>
              </a:ext>
            </a:extLst>
          </p:cNvPr>
          <p:cNvSpPr/>
          <p:nvPr/>
        </p:nvSpPr>
        <p:spPr>
          <a:xfrm>
            <a:off x="134771" y="3408498"/>
            <a:ext cx="6591868" cy="646985"/>
          </a:xfrm>
          <a:prstGeom prst="round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Hiragino Kaku Gothic ProN"/>
              </a:rPr>
              <a:t>点検基準 別表３（事業用・１２か月）</a:t>
            </a:r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に沿って</a:t>
            </a:r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  <a:p>
            <a:pPr algn="ctr"/>
            <a:r>
              <a:rPr lang="ja-JP" altLang="en-US" sz="1600" b="1" dirty="0">
                <a:solidFill>
                  <a:srgbClr val="FF0000"/>
                </a:solidFill>
                <a:latin typeface="Hiragino Kaku Gothic ProN"/>
              </a:rPr>
              <a:t>「法定定期点検」</a:t>
            </a:r>
            <a:r>
              <a:rPr lang="ja-JP" altLang="en-US" sz="1600" dirty="0">
                <a:solidFill>
                  <a:srgbClr val="222222"/>
                </a:solidFill>
                <a:latin typeface="Hiragino Kaku Gothic ProN"/>
              </a:rPr>
              <a:t>を行う</a:t>
            </a:r>
            <a:endParaRPr lang="en-US" altLang="ja-JP" sz="1600" dirty="0">
              <a:solidFill>
                <a:srgbClr val="222222"/>
              </a:solidFill>
              <a:latin typeface="Hiragino Kaku Gothic ProN"/>
            </a:endParaRPr>
          </a:p>
        </p:txBody>
      </p:sp>
    </p:spTree>
    <p:extLst>
      <p:ext uri="{BB962C8B-B14F-4D97-AF65-F5344CB8AC3E}">
        <p14:creationId xmlns:p14="http://schemas.microsoft.com/office/powerpoint/2010/main" val="2374934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1775</TotalTime>
  <Words>717</Words>
  <Application>Microsoft Office PowerPoint</Application>
  <PresentationFormat>A4 210 x 297 mm</PresentationFormat>
  <Paragraphs>96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9" baseType="lpstr">
      <vt:lpstr>Hiragino Kaku Gothic ProN</vt:lpstr>
      <vt:lpstr>游ゴシック</vt:lpstr>
      <vt:lpstr>Aptos</vt:lpstr>
      <vt:lpstr>Aptos Display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根本 正之（日整連）</dc:creator>
  <cp:lastModifiedBy>木村 哲也（日整連）</cp:lastModifiedBy>
  <cp:revision>59</cp:revision>
  <cp:lastPrinted>2026-04-09T09:00:27Z</cp:lastPrinted>
  <dcterms:created xsi:type="dcterms:W3CDTF">2024-11-25T01:54:23Z</dcterms:created>
  <dcterms:modified xsi:type="dcterms:W3CDTF">2026-07-09T00:50:08Z</dcterms:modified>
</cp:coreProperties>
</file>